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eague Spartan" charset="1" panose="00000800000000000000"/>
      <p:regular r:id="rId22"/>
    </p:embeddedFont>
    <p:embeddedFont>
      <p:font typeface="Aileron Bold" charset="1" panose="00000800000000000000"/>
      <p:regular r:id="rId23"/>
    </p:embeddedFont>
    <p:embeddedFont>
      <p:font typeface="Aileron" charset="1" panose="00000500000000000000"/>
      <p:regular r:id="rId24"/>
    </p:embeddedFont>
    <p:embeddedFont>
      <p:font typeface="Poppins" charset="1" panose="00000500000000000000"/>
      <p:regular r:id="rId25"/>
    </p:embeddedFont>
    <p:embeddedFont>
      <p:font typeface="Amsterdam Four" charset="1" panose="02000500000000000000"/>
      <p:regular r:id="rId26"/>
    </p:embeddedFont>
    <p:embeddedFont>
      <p:font typeface="Poppins Bold" charset="1" panose="00000800000000000000"/>
      <p:regular r:id="rId27"/>
    </p:embeddedFont>
    <p:embeddedFont>
      <p:font typeface="Bebas Neue Bold" charset="1" panose="020B0606020202050201"/>
      <p:regular r:id="rId28"/>
    </p:embeddedFont>
    <p:embeddedFont>
      <p:font typeface="Arimo Bold" charset="1" panose="020B0704020202020204"/>
      <p:regular r:id="rId29"/>
    </p:embeddedFont>
    <p:embeddedFont>
      <p:font typeface="Roboto Bold" charset="1" panose="02000000000000000000"/>
      <p:regular r:id="rId30"/>
    </p:embeddedFont>
    <p:embeddedFont>
      <p:font typeface="Source Sans Pro" charset="1" panose="020B0503030403020204"/>
      <p:regular r:id="rId31"/>
    </p:embeddedFont>
    <p:embeddedFont>
      <p:font typeface="Inter" charset="1" panose="020B0502030000000004"/>
      <p:regular r:id="rId32"/>
    </p:embeddedFont>
    <p:embeddedFont>
      <p:font typeface="Roboto" charset="1" panose="02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3.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16" Target="../media/image26.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88725" y="6388211"/>
            <a:ext cx="4531428" cy="888842"/>
            <a:chOff x="0" y="0"/>
            <a:chExt cx="19553350" cy="3835400"/>
          </a:xfrm>
        </p:grpSpPr>
        <p:sp>
          <p:nvSpPr>
            <p:cNvPr name="Freeform 3" id="3"/>
            <p:cNvSpPr/>
            <p:nvPr/>
          </p:nvSpPr>
          <p:spPr>
            <a:xfrm flipH="false" flipV="false" rot="0">
              <a:off x="-12700" y="-12700"/>
              <a:ext cx="19578751" cy="3860800"/>
            </a:xfrm>
            <a:custGeom>
              <a:avLst/>
              <a:gdLst/>
              <a:ahLst/>
              <a:cxnLst/>
              <a:rect r="r" b="b" t="t" l="l"/>
              <a:pathLst>
                <a:path h="3860800" w="19578751">
                  <a:moveTo>
                    <a:pt x="18716420" y="0"/>
                  </a:moveTo>
                  <a:lnTo>
                    <a:pt x="862330" y="0"/>
                  </a:lnTo>
                  <a:cubicBezTo>
                    <a:pt x="389890" y="0"/>
                    <a:pt x="0" y="389890"/>
                    <a:pt x="0" y="862330"/>
                  </a:cubicBezTo>
                  <a:lnTo>
                    <a:pt x="0" y="2998470"/>
                  </a:lnTo>
                  <a:cubicBezTo>
                    <a:pt x="0" y="3470910"/>
                    <a:pt x="389890" y="3860800"/>
                    <a:pt x="862330" y="3860800"/>
                  </a:cubicBezTo>
                  <a:lnTo>
                    <a:pt x="18716420" y="3860800"/>
                  </a:lnTo>
                  <a:cubicBezTo>
                    <a:pt x="19188860" y="3860800"/>
                    <a:pt x="19578751" y="3470910"/>
                    <a:pt x="19578751" y="2998470"/>
                  </a:cubicBezTo>
                  <a:lnTo>
                    <a:pt x="19578751" y="862330"/>
                  </a:lnTo>
                  <a:cubicBezTo>
                    <a:pt x="19578751" y="389890"/>
                    <a:pt x="19188860" y="0"/>
                    <a:pt x="18716420" y="0"/>
                  </a:cubicBezTo>
                  <a:close/>
                  <a:moveTo>
                    <a:pt x="19388251" y="927100"/>
                  </a:moveTo>
                  <a:lnTo>
                    <a:pt x="19388251" y="2998470"/>
                  </a:lnTo>
                  <a:cubicBezTo>
                    <a:pt x="19388251" y="3365500"/>
                    <a:pt x="19083451" y="3670300"/>
                    <a:pt x="18716420" y="3670300"/>
                  </a:cubicBezTo>
                  <a:lnTo>
                    <a:pt x="862330" y="3670300"/>
                  </a:lnTo>
                  <a:cubicBezTo>
                    <a:pt x="495300" y="3670300"/>
                    <a:pt x="190500" y="3365500"/>
                    <a:pt x="190500" y="2998470"/>
                  </a:cubicBezTo>
                  <a:lnTo>
                    <a:pt x="190500" y="862330"/>
                  </a:lnTo>
                  <a:cubicBezTo>
                    <a:pt x="190500" y="495300"/>
                    <a:pt x="495300" y="190500"/>
                    <a:pt x="862330" y="190500"/>
                  </a:cubicBezTo>
                  <a:lnTo>
                    <a:pt x="18716420" y="190500"/>
                  </a:lnTo>
                  <a:cubicBezTo>
                    <a:pt x="19083451" y="190500"/>
                    <a:pt x="19388251" y="495300"/>
                    <a:pt x="19388251" y="862330"/>
                  </a:cubicBezTo>
                  <a:lnTo>
                    <a:pt x="19388251" y="927100"/>
                  </a:lnTo>
                  <a:close/>
                </a:path>
              </a:pathLst>
            </a:custGeom>
            <a:solidFill>
              <a:srgbClr val="3D3F4D"/>
            </a:solidFill>
          </p:spPr>
        </p:sp>
      </p:grpSp>
      <p:sp>
        <p:nvSpPr>
          <p:cNvPr name="Freeform 4" id="4"/>
          <p:cNvSpPr/>
          <p:nvPr/>
        </p:nvSpPr>
        <p:spPr>
          <a:xfrm flipH="false" flipV="false" rot="0">
            <a:off x="1028700" y="1028700"/>
            <a:ext cx="1101154" cy="1291332"/>
          </a:xfrm>
          <a:custGeom>
            <a:avLst/>
            <a:gdLst/>
            <a:ahLst/>
            <a:cxnLst/>
            <a:rect r="r" b="b" t="t" l="l"/>
            <a:pathLst>
              <a:path h="1291332" w="1101154">
                <a:moveTo>
                  <a:pt x="0" y="0"/>
                </a:moveTo>
                <a:lnTo>
                  <a:pt x="1101154" y="0"/>
                </a:lnTo>
                <a:lnTo>
                  <a:pt x="1101154" y="1291332"/>
                </a:lnTo>
                <a:lnTo>
                  <a:pt x="0" y="1291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7966968"/>
            <a:ext cx="1101154" cy="1291332"/>
          </a:xfrm>
          <a:custGeom>
            <a:avLst/>
            <a:gdLst/>
            <a:ahLst/>
            <a:cxnLst/>
            <a:rect r="r" b="b" t="t" l="l"/>
            <a:pathLst>
              <a:path h="1291332" w="1101154">
                <a:moveTo>
                  <a:pt x="0" y="0"/>
                </a:moveTo>
                <a:lnTo>
                  <a:pt x="1101154" y="0"/>
                </a:lnTo>
                <a:lnTo>
                  <a:pt x="1101154" y="1291332"/>
                </a:lnTo>
                <a:lnTo>
                  <a:pt x="0" y="1291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6158146" y="7966968"/>
            <a:ext cx="1101154" cy="1291332"/>
          </a:xfrm>
          <a:custGeom>
            <a:avLst/>
            <a:gdLst/>
            <a:ahLst/>
            <a:cxnLst/>
            <a:rect r="r" b="b" t="t" l="l"/>
            <a:pathLst>
              <a:path h="1291332" w="1101154">
                <a:moveTo>
                  <a:pt x="1101154" y="0"/>
                </a:moveTo>
                <a:lnTo>
                  <a:pt x="0" y="0"/>
                </a:lnTo>
                <a:lnTo>
                  <a:pt x="0" y="1291332"/>
                </a:lnTo>
                <a:lnTo>
                  <a:pt x="1101154" y="1291332"/>
                </a:lnTo>
                <a:lnTo>
                  <a:pt x="110115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0">
            <a:off x="16158146" y="1028700"/>
            <a:ext cx="1101154" cy="1291332"/>
          </a:xfrm>
          <a:custGeom>
            <a:avLst/>
            <a:gdLst/>
            <a:ahLst/>
            <a:cxnLst/>
            <a:rect r="r" b="b" t="t" l="l"/>
            <a:pathLst>
              <a:path h="1291332" w="1101154">
                <a:moveTo>
                  <a:pt x="1101154" y="0"/>
                </a:moveTo>
                <a:lnTo>
                  <a:pt x="0" y="0"/>
                </a:lnTo>
                <a:lnTo>
                  <a:pt x="0" y="1291332"/>
                </a:lnTo>
                <a:lnTo>
                  <a:pt x="1101154" y="1291332"/>
                </a:lnTo>
                <a:lnTo>
                  <a:pt x="110115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370958" y="4443776"/>
            <a:ext cx="13546084" cy="1944436"/>
          </a:xfrm>
          <a:prstGeom prst="rect">
            <a:avLst/>
          </a:prstGeom>
        </p:spPr>
        <p:txBody>
          <a:bodyPr anchor="t" rtlCol="false" tIns="0" lIns="0" bIns="0" rIns="0">
            <a:spAutoFit/>
          </a:bodyPr>
          <a:lstStyle/>
          <a:p>
            <a:pPr algn="ctr">
              <a:lnSpc>
                <a:spcPts val="14542"/>
              </a:lnSpc>
            </a:pPr>
            <a:r>
              <a:rPr lang="en-US" b="true" sz="14542">
                <a:solidFill>
                  <a:srgbClr val="000000"/>
                </a:solidFill>
                <a:latin typeface="League Spartan"/>
                <a:ea typeface="League Spartan"/>
                <a:cs typeface="League Spartan"/>
                <a:sym typeface="League Spartan"/>
              </a:rPr>
              <a:t>PORTFOLIO</a:t>
            </a:r>
          </a:p>
        </p:txBody>
      </p:sp>
      <p:sp>
        <p:nvSpPr>
          <p:cNvPr name="TextBox 9" id="9"/>
          <p:cNvSpPr txBox="true"/>
          <p:nvPr/>
        </p:nvSpPr>
        <p:spPr>
          <a:xfrm rot="0">
            <a:off x="4536908" y="2488257"/>
            <a:ext cx="9235063" cy="1385018"/>
          </a:xfrm>
          <a:prstGeom prst="rect">
            <a:avLst/>
          </a:prstGeom>
        </p:spPr>
        <p:txBody>
          <a:bodyPr anchor="t" rtlCol="false" tIns="0" lIns="0" bIns="0" rIns="0">
            <a:spAutoFit/>
          </a:bodyPr>
          <a:lstStyle/>
          <a:p>
            <a:pPr algn="ctr">
              <a:lnSpc>
                <a:spcPts val="10354"/>
              </a:lnSpc>
            </a:pPr>
            <a:r>
              <a:rPr lang="en-US" b="true" sz="10354">
                <a:solidFill>
                  <a:srgbClr val="0179B6"/>
                </a:solidFill>
                <a:latin typeface="Aileron Bold"/>
                <a:ea typeface="Aileron Bold"/>
                <a:cs typeface="Aileron Bold"/>
                <a:sym typeface="Aileron Bold"/>
              </a:rPr>
              <a:t>CREATIVE</a:t>
            </a:r>
          </a:p>
        </p:txBody>
      </p:sp>
      <p:sp>
        <p:nvSpPr>
          <p:cNvPr name="TextBox 10" id="10"/>
          <p:cNvSpPr txBox="true"/>
          <p:nvPr/>
        </p:nvSpPr>
        <p:spPr>
          <a:xfrm rot="0">
            <a:off x="7063299" y="6603559"/>
            <a:ext cx="4182280" cy="410522"/>
          </a:xfrm>
          <a:prstGeom prst="rect">
            <a:avLst/>
          </a:prstGeom>
        </p:spPr>
        <p:txBody>
          <a:bodyPr anchor="t" rtlCol="false" tIns="0" lIns="0" bIns="0" rIns="0">
            <a:spAutoFit/>
          </a:bodyPr>
          <a:lstStyle/>
          <a:p>
            <a:pPr algn="ctr">
              <a:lnSpc>
                <a:spcPts val="3334"/>
              </a:lnSpc>
            </a:pPr>
            <a:r>
              <a:rPr lang="en-US" sz="2381" spc="357">
                <a:solidFill>
                  <a:srgbClr val="000000"/>
                </a:solidFill>
                <a:latin typeface="Aileron"/>
                <a:ea typeface="Aileron"/>
                <a:cs typeface="Aileron"/>
                <a:sym typeface="Aileron"/>
              </a:rPr>
              <a:t>by Adora Montminy</a:t>
            </a:r>
          </a:p>
        </p:txBody>
      </p:sp>
      <p:sp>
        <p:nvSpPr>
          <p:cNvPr name="TextBox 11" id="11"/>
          <p:cNvSpPr txBox="true"/>
          <p:nvPr/>
        </p:nvSpPr>
        <p:spPr>
          <a:xfrm rot="0">
            <a:off x="7105142" y="8899525"/>
            <a:ext cx="4077715" cy="358775"/>
          </a:xfrm>
          <a:prstGeom prst="rect">
            <a:avLst/>
          </a:prstGeom>
        </p:spPr>
        <p:txBody>
          <a:bodyPr anchor="t" rtlCol="false" tIns="0" lIns="0" bIns="0" rIns="0">
            <a:spAutoFit/>
          </a:bodyPr>
          <a:lstStyle/>
          <a:p>
            <a:pPr algn="ctr">
              <a:lnSpc>
                <a:spcPts val="2799"/>
              </a:lnSpc>
            </a:pPr>
            <a:r>
              <a:rPr lang="en-US" sz="1999">
                <a:solidFill>
                  <a:srgbClr val="000000"/>
                </a:solidFill>
                <a:latin typeface="Poppins"/>
                <a:ea typeface="Poppins"/>
                <a:cs typeface="Poppins"/>
                <a:sym typeface="Poppins"/>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899525"/>
            <a:ext cx="4077715" cy="358775"/>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www.reallygreatsite.com</a:t>
            </a:r>
          </a:p>
        </p:txBody>
      </p:sp>
      <p:grpSp>
        <p:nvGrpSpPr>
          <p:cNvPr name="Group 3" id="3"/>
          <p:cNvGrpSpPr/>
          <p:nvPr/>
        </p:nvGrpSpPr>
        <p:grpSpPr>
          <a:xfrm rot="0">
            <a:off x="8915400" y="0"/>
            <a:ext cx="9372600" cy="10287000"/>
            <a:chOff x="0" y="0"/>
            <a:chExt cx="1743766" cy="1913890"/>
          </a:xfrm>
        </p:grpSpPr>
        <p:sp>
          <p:nvSpPr>
            <p:cNvPr name="Freeform 4" id="4"/>
            <p:cNvSpPr/>
            <p:nvPr/>
          </p:nvSpPr>
          <p:spPr>
            <a:xfrm flipH="false" flipV="false" rot="0">
              <a:off x="0" y="0"/>
              <a:ext cx="1743766" cy="1913890"/>
            </a:xfrm>
            <a:custGeom>
              <a:avLst/>
              <a:gdLst/>
              <a:ahLst/>
              <a:cxnLst/>
              <a:rect r="r" b="b" t="t" l="l"/>
              <a:pathLst>
                <a:path h="1913890" w="1743766">
                  <a:moveTo>
                    <a:pt x="0" y="0"/>
                  </a:moveTo>
                  <a:lnTo>
                    <a:pt x="1743766" y="0"/>
                  </a:lnTo>
                  <a:lnTo>
                    <a:pt x="1743766" y="1913890"/>
                  </a:lnTo>
                  <a:lnTo>
                    <a:pt x="0" y="1913890"/>
                  </a:lnTo>
                  <a:close/>
                </a:path>
              </a:pathLst>
            </a:custGeom>
            <a:solidFill>
              <a:srgbClr val="FFF5E1">
                <a:alpha val="17647"/>
              </a:srgbClr>
            </a:solidFill>
          </p:spPr>
        </p:sp>
      </p:grpSp>
      <p:sp>
        <p:nvSpPr>
          <p:cNvPr name="TextBox 5" id="5"/>
          <p:cNvSpPr txBox="true"/>
          <p:nvPr/>
        </p:nvSpPr>
        <p:spPr>
          <a:xfrm rot="0">
            <a:off x="15272439" y="8899525"/>
            <a:ext cx="1986861"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Page 10 of 15</a:t>
            </a:r>
          </a:p>
        </p:txBody>
      </p:sp>
      <p:grpSp>
        <p:nvGrpSpPr>
          <p:cNvPr name="Group 6" id="6"/>
          <p:cNvGrpSpPr/>
          <p:nvPr/>
        </p:nvGrpSpPr>
        <p:grpSpPr>
          <a:xfrm rot="0">
            <a:off x="1028700" y="8021771"/>
            <a:ext cx="1562949" cy="417760"/>
            <a:chOff x="0" y="0"/>
            <a:chExt cx="570168" cy="152400"/>
          </a:xfrm>
        </p:grpSpPr>
        <p:sp>
          <p:nvSpPr>
            <p:cNvPr name="Freeform 7" id="7"/>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FCEAC1"/>
            </a:solidFill>
          </p:spPr>
        </p:sp>
      </p:grpSp>
      <p:sp>
        <p:nvSpPr>
          <p:cNvPr name="TextBox 8" id="8"/>
          <p:cNvSpPr txBox="true"/>
          <p:nvPr/>
        </p:nvSpPr>
        <p:spPr>
          <a:xfrm rot="0">
            <a:off x="1028700" y="3252619"/>
            <a:ext cx="7472835" cy="1014336"/>
          </a:xfrm>
          <a:prstGeom prst="rect">
            <a:avLst/>
          </a:prstGeom>
        </p:spPr>
        <p:txBody>
          <a:bodyPr anchor="t" rtlCol="false" tIns="0" lIns="0" bIns="0" rIns="0">
            <a:spAutoFit/>
          </a:bodyPr>
          <a:lstStyle/>
          <a:p>
            <a:pPr algn="l">
              <a:lnSpc>
                <a:spcPts val="7684"/>
              </a:lnSpc>
            </a:pPr>
            <a:r>
              <a:rPr lang="en-US" b="true" sz="7684">
                <a:solidFill>
                  <a:srgbClr val="0179B6"/>
                </a:solidFill>
                <a:latin typeface="League Spartan"/>
                <a:ea typeface="League Spartan"/>
                <a:cs typeface="League Spartan"/>
                <a:sym typeface="League Spartan"/>
              </a:rPr>
              <a:t>PORTFOLIO</a:t>
            </a:r>
          </a:p>
        </p:txBody>
      </p:sp>
      <p:sp>
        <p:nvSpPr>
          <p:cNvPr name="TextBox 9" id="9"/>
          <p:cNvSpPr txBox="true"/>
          <p:nvPr/>
        </p:nvSpPr>
        <p:spPr>
          <a:xfrm rot="0">
            <a:off x="1028700" y="4263402"/>
            <a:ext cx="6433982" cy="1935481"/>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Lorem ipsum dolor sit amet, consectetur adipiscing elit, sed do eiusmod </a:t>
            </a:r>
            <a:r>
              <a:rPr lang="en-US" sz="2399">
                <a:solidFill>
                  <a:srgbClr val="000000"/>
                </a:solidFill>
                <a:latin typeface="Poppins"/>
                <a:ea typeface="Poppins"/>
                <a:cs typeface="Poppins"/>
                <a:sym typeface="Poppins"/>
              </a:rPr>
              <a:t>tempor incididunt ut labore et dolore magna aliqua. </a:t>
            </a:r>
          </a:p>
        </p:txBody>
      </p:sp>
      <p:sp>
        <p:nvSpPr>
          <p:cNvPr name="TextBox 10" id="10"/>
          <p:cNvSpPr txBox="true"/>
          <p:nvPr/>
        </p:nvSpPr>
        <p:spPr>
          <a:xfrm rot="0">
            <a:off x="1028700" y="1143000"/>
            <a:ext cx="5703935" cy="1223794"/>
          </a:xfrm>
          <a:prstGeom prst="rect">
            <a:avLst/>
          </a:prstGeom>
        </p:spPr>
        <p:txBody>
          <a:bodyPr anchor="t" rtlCol="false" tIns="0" lIns="0" bIns="0" rIns="0">
            <a:spAutoFit/>
          </a:bodyPr>
          <a:lstStyle/>
          <a:p>
            <a:pPr algn="l">
              <a:lnSpc>
                <a:spcPts val="9359"/>
              </a:lnSpc>
            </a:pPr>
            <a:r>
              <a:rPr lang="en-US" sz="8829">
                <a:solidFill>
                  <a:srgbClr val="F9C041"/>
                </a:solidFill>
                <a:latin typeface="Amsterdam Four"/>
                <a:ea typeface="Amsterdam Four"/>
                <a:cs typeface="Amsterdam Four"/>
                <a:sym typeface="Amsterdam Four"/>
              </a:rPr>
              <a:t>Project</a:t>
            </a:r>
          </a:p>
        </p:txBody>
      </p:sp>
      <p:sp>
        <p:nvSpPr>
          <p:cNvPr name="TextBox 11" id="11"/>
          <p:cNvSpPr txBox="true"/>
          <p:nvPr/>
        </p:nvSpPr>
        <p:spPr>
          <a:xfrm rot="0">
            <a:off x="10522886" y="1819640"/>
            <a:ext cx="3851106" cy="593535"/>
          </a:xfrm>
          <a:prstGeom prst="rect">
            <a:avLst/>
          </a:prstGeom>
        </p:spPr>
        <p:txBody>
          <a:bodyPr anchor="t" rtlCol="false" tIns="0" lIns="0" bIns="0" rIns="0">
            <a:spAutoFit/>
          </a:bodyPr>
          <a:lstStyle/>
          <a:p>
            <a:pPr algn="l" marL="0" indent="0" lvl="1">
              <a:lnSpc>
                <a:spcPts val="4757"/>
              </a:lnSpc>
              <a:spcBef>
                <a:spcPct val="0"/>
              </a:spcBef>
            </a:pPr>
            <a:r>
              <a:rPr lang="en-US" b="true" sz="3171">
                <a:solidFill>
                  <a:srgbClr val="494949"/>
                </a:solidFill>
                <a:latin typeface="Poppins Bold"/>
                <a:ea typeface="Poppins Bold"/>
                <a:cs typeface="Poppins Bold"/>
                <a:sym typeface="Poppins Bold"/>
              </a:rPr>
              <a:t>Project 01</a:t>
            </a:r>
          </a:p>
        </p:txBody>
      </p:sp>
      <p:sp>
        <p:nvSpPr>
          <p:cNvPr name="TextBox 12" id="12"/>
          <p:cNvSpPr txBox="true"/>
          <p:nvPr/>
        </p:nvSpPr>
        <p:spPr>
          <a:xfrm rot="0">
            <a:off x="10522886" y="4449358"/>
            <a:ext cx="3851106" cy="593535"/>
          </a:xfrm>
          <a:prstGeom prst="rect">
            <a:avLst/>
          </a:prstGeom>
        </p:spPr>
        <p:txBody>
          <a:bodyPr anchor="t" rtlCol="false" tIns="0" lIns="0" bIns="0" rIns="0">
            <a:spAutoFit/>
          </a:bodyPr>
          <a:lstStyle/>
          <a:p>
            <a:pPr algn="l" marL="0" indent="0" lvl="1">
              <a:lnSpc>
                <a:spcPts val="4757"/>
              </a:lnSpc>
              <a:spcBef>
                <a:spcPct val="0"/>
              </a:spcBef>
            </a:pPr>
            <a:r>
              <a:rPr lang="en-US" b="true" sz="3171">
                <a:solidFill>
                  <a:srgbClr val="494949"/>
                </a:solidFill>
                <a:latin typeface="Poppins Bold"/>
                <a:ea typeface="Poppins Bold"/>
                <a:cs typeface="Poppins Bold"/>
                <a:sym typeface="Poppins Bold"/>
              </a:rPr>
              <a:t>Project 02</a:t>
            </a:r>
          </a:p>
        </p:txBody>
      </p:sp>
      <p:sp>
        <p:nvSpPr>
          <p:cNvPr name="TextBox 13" id="13"/>
          <p:cNvSpPr txBox="true"/>
          <p:nvPr/>
        </p:nvSpPr>
        <p:spPr>
          <a:xfrm rot="0">
            <a:off x="10522886" y="7114215"/>
            <a:ext cx="3851106" cy="593535"/>
          </a:xfrm>
          <a:prstGeom prst="rect">
            <a:avLst/>
          </a:prstGeom>
        </p:spPr>
        <p:txBody>
          <a:bodyPr anchor="t" rtlCol="false" tIns="0" lIns="0" bIns="0" rIns="0">
            <a:spAutoFit/>
          </a:bodyPr>
          <a:lstStyle/>
          <a:p>
            <a:pPr algn="l" marL="0" indent="0" lvl="1">
              <a:lnSpc>
                <a:spcPts val="4757"/>
              </a:lnSpc>
              <a:spcBef>
                <a:spcPct val="0"/>
              </a:spcBef>
            </a:pPr>
            <a:r>
              <a:rPr lang="en-US" b="true" sz="3171">
                <a:solidFill>
                  <a:srgbClr val="494949"/>
                </a:solidFill>
                <a:latin typeface="Poppins Bold"/>
                <a:ea typeface="Poppins Bold"/>
                <a:cs typeface="Poppins Bold"/>
                <a:sym typeface="Poppins Bold"/>
              </a:rPr>
              <a:t>Project 03</a:t>
            </a:r>
          </a:p>
        </p:txBody>
      </p:sp>
      <p:sp>
        <p:nvSpPr>
          <p:cNvPr name="TextBox 14" id="14"/>
          <p:cNvSpPr txBox="true"/>
          <p:nvPr/>
        </p:nvSpPr>
        <p:spPr>
          <a:xfrm rot="0">
            <a:off x="10493451" y="2491757"/>
            <a:ext cx="6183532" cy="865952"/>
          </a:xfrm>
          <a:prstGeom prst="rect">
            <a:avLst/>
          </a:prstGeom>
        </p:spPr>
        <p:txBody>
          <a:bodyPr anchor="t" rtlCol="false" tIns="0" lIns="0" bIns="0" rIns="0">
            <a:spAutoFit/>
          </a:bodyPr>
          <a:lstStyle/>
          <a:p>
            <a:pPr algn="l" marL="0" indent="0" lvl="0">
              <a:lnSpc>
                <a:spcPts val="3407"/>
              </a:lnSpc>
              <a:spcBef>
                <a:spcPct val="0"/>
              </a:spcBef>
            </a:pPr>
            <a:r>
              <a:rPr lang="en-US" sz="2271">
                <a:solidFill>
                  <a:srgbClr val="000000"/>
                </a:solidFill>
                <a:latin typeface="Poppins"/>
                <a:ea typeface="Poppins"/>
                <a:cs typeface="Poppins"/>
                <a:sym typeface="Poppins"/>
              </a:rPr>
              <a:t>Lorem ipsum dolor sit amet, consectetur adipiscing elit</a:t>
            </a:r>
          </a:p>
        </p:txBody>
      </p:sp>
      <p:sp>
        <p:nvSpPr>
          <p:cNvPr name="TextBox 15" id="15"/>
          <p:cNvSpPr txBox="true"/>
          <p:nvPr/>
        </p:nvSpPr>
        <p:spPr>
          <a:xfrm rot="0">
            <a:off x="10493451" y="5121476"/>
            <a:ext cx="6482187" cy="865952"/>
          </a:xfrm>
          <a:prstGeom prst="rect">
            <a:avLst/>
          </a:prstGeom>
        </p:spPr>
        <p:txBody>
          <a:bodyPr anchor="t" rtlCol="false" tIns="0" lIns="0" bIns="0" rIns="0">
            <a:spAutoFit/>
          </a:bodyPr>
          <a:lstStyle/>
          <a:p>
            <a:pPr algn="l" marL="0" indent="0" lvl="0">
              <a:lnSpc>
                <a:spcPts val="3407"/>
              </a:lnSpc>
              <a:spcBef>
                <a:spcPct val="0"/>
              </a:spcBef>
            </a:pPr>
            <a:r>
              <a:rPr lang="en-US" sz="2271">
                <a:solidFill>
                  <a:srgbClr val="000000"/>
                </a:solidFill>
                <a:latin typeface="Poppins"/>
                <a:ea typeface="Poppins"/>
                <a:cs typeface="Poppins"/>
                <a:sym typeface="Poppins"/>
              </a:rPr>
              <a:t>Lorem ipsum dolor sit amet, consectetur adipiscing elit</a:t>
            </a:r>
          </a:p>
        </p:txBody>
      </p:sp>
      <p:sp>
        <p:nvSpPr>
          <p:cNvPr name="TextBox 16" id="16"/>
          <p:cNvSpPr txBox="true"/>
          <p:nvPr/>
        </p:nvSpPr>
        <p:spPr>
          <a:xfrm rot="0">
            <a:off x="10493451" y="7786333"/>
            <a:ext cx="6765849" cy="865952"/>
          </a:xfrm>
          <a:prstGeom prst="rect">
            <a:avLst/>
          </a:prstGeom>
        </p:spPr>
        <p:txBody>
          <a:bodyPr anchor="t" rtlCol="false" tIns="0" lIns="0" bIns="0" rIns="0">
            <a:spAutoFit/>
          </a:bodyPr>
          <a:lstStyle/>
          <a:p>
            <a:pPr algn="l" marL="0" indent="0" lvl="0">
              <a:lnSpc>
                <a:spcPts val="3407"/>
              </a:lnSpc>
              <a:spcBef>
                <a:spcPct val="0"/>
              </a:spcBef>
            </a:pPr>
            <a:r>
              <a:rPr lang="en-US" sz="2271">
                <a:solidFill>
                  <a:srgbClr val="000000"/>
                </a:solidFill>
                <a:latin typeface="Poppins"/>
                <a:ea typeface="Poppins"/>
                <a:cs typeface="Poppins"/>
                <a:sym typeface="Poppins"/>
              </a:rPr>
              <a:t>Lorem ipsum dolor sit amet, consectetur adipiscing elit</a:t>
            </a:r>
          </a:p>
        </p:txBody>
      </p:sp>
      <p:grpSp>
        <p:nvGrpSpPr>
          <p:cNvPr name="Group 17" id="17"/>
          <p:cNvGrpSpPr/>
          <p:nvPr/>
        </p:nvGrpSpPr>
        <p:grpSpPr>
          <a:xfrm rot="0">
            <a:off x="10493451" y="1307299"/>
            <a:ext cx="1562949" cy="417760"/>
            <a:chOff x="0" y="0"/>
            <a:chExt cx="570168" cy="152400"/>
          </a:xfrm>
        </p:grpSpPr>
        <p:sp>
          <p:nvSpPr>
            <p:cNvPr name="Freeform 18" id="18"/>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73B4D5"/>
            </a:solidFill>
          </p:spPr>
        </p:sp>
      </p:grpSp>
      <p:grpSp>
        <p:nvGrpSpPr>
          <p:cNvPr name="Group 19" id="19"/>
          <p:cNvGrpSpPr/>
          <p:nvPr/>
        </p:nvGrpSpPr>
        <p:grpSpPr>
          <a:xfrm rot="0">
            <a:off x="10493451" y="3937018"/>
            <a:ext cx="1562949" cy="417760"/>
            <a:chOff x="0" y="0"/>
            <a:chExt cx="570168" cy="152400"/>
          </a:xfrm>
        </p:grpSpPr>
        <p:sp>
          <p:nvSpPr>
            <p:cNvPr name="Freeform 20" id="20"/>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73B4D5"/>
            </a:solidFill>
          </p:spPr>
        </p:sp>
      </p:grpSp>
      <p:grpSp>
        <p:nvGrpSpPr>
          <p:cNvPr name="Group 21" id="21"/>
          <p:cNvGrpSpPr/>
          <p:nvPr/>
        </p:nvGrpSpPr>
        <p:grpSpPr>
          <a:xfrm rot="0">
            <a:off x="10493451" y="6601875"/>
            <a:ext cx="1562949" cy="417760"/>
            <a:chOff x="0" y="0"/>
            <a:chExt cx="570168" cy="152400"/>
          </a:xfrm>
        </p:grpSpPr>
        <p:sp>
          <p:nvSpPr>
            <p:cNvPr name="Freeform 22" id="22"/>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73B4D5"/>
            </a:solidFill>
          </p:spPr>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4984748"/>
            <a:ext cx="5364848" cy="4273552"/>
            <a:chOff x="0" y="0"/>
            <a:chExt cx="1978638" cy="1576151"/>
          </a:xfrm>
        </p:grpSpPr>
        <p:sp>
          <p:nvSpPr>
            <p:cNvPr name="Freeform 3" id="3"/>
            <p:cNvSpPr/>
            <p:nvPr/>
          </p:nvSpPr>
          <p:spPr>
            <a:xfrm flipH="false" flipV="false" rot="0">
              <a:off x="0" y="0"/>
              <a:ext cx="1978638" cy="1576151"/>
            </a:xfrm>
            <a:custGeom>
              <a:avLst/>
              <a:gdLst/>
              <a:ahLst/>
              <a:cxnLst/>
              <a:rect r="r" b="b" t="t" l="l"/>
              <a:pathLst>
                <a:path h="1576151" w="1978638">
                  <a:moveTo>
                    <a:pt x="0" y="0"/>
                  </a:moveTo>
                  <a:lnTo>
                    <a:pt x="1978638" y="0"/>
                  </a:lnTo>
                  <a:lnTo>
                    <a:pt x="1978638" y="1576151"/>
                  </a:lnTo>
                  <a:lnTo>
                    <a:pt x="0" y="1576151"/>
                  </a:lnTo>
                  <a:close/>
                </a:path>
              </a:pathLst>
            </a:custGeom>
            <a:solidFill>
              <a:srgbClr val="73B4D5"/>
            </a:solidFill>
          </p:spPr>
        </p:sp>
      </p:grpSp>
      <p:sp>
        <p:nvSpPr>
          <p:cNvPr name="TextBox 4" id="4"/>
          <p:cNvSpPr txBox="true"/>
          <p:nvPr/>
        </p:nvSpPr>
        <p:spPr>
          <a:xfrm rot="0">
            <a:off x="1645195" y="5472155"/>
            <a:ext cx="4131857" cy="1885950"/>
          </a:xfrm>
          <a:prstGeom prst="rect">
            <a:avLst/>
          </a:prstGeom>
        </p:spPr>
        <p:txBody>
          <a:bodyPr anchor="t" rtlCol="false" tIns="0" lIns="0" bIns="0" rIns="0">
            <a:spAutoFit/>
          </a:bodyPr>
          <a:lstStyle/>
          <a:p>
            <a:pPr algn="l">
              <a:lnSpc>
                <a:spcPts val="7476"/>
              </a:lnSpc>
            </a:pPr>
            <a:r>
              <a:rPr lang="en-US" b="true" sz="6230" spc="348">
                <a:solidFill>
                  <a:srgbClr val="FFFFFF"/>
                </a:solidFill>
                <a:latin typeface="League Spartan"/>
                <a:ea typeface="League Spartan"/>
                <a:cs typeface="League Spartan"/>
                <a:sym typeface="League Spartan"/>
              </a:rPr>
              <a:t>PROJECT 01</a:t>
            </a:r>
          </a:p>
        </p:txBody>
      </p:sp>
      <p:sp>
        <p:nvSpPr>
          <p:cNvPr name="TextBox 5" id="5"/>
          <p:cNvSpPr txBox="true"/>
          <p:nvPr/>
        </p:nvSpPr>
        <p:spPr>
          <a:xfrm rot="0">
            <a:off x="1645195" y="7516276"/>
            <a:ext cx="4131857" cy="809428"/>
          </a:xfrm>
          <a:prstGeom prst="rect">
            <a:avLst/>
          </a:prstGeom>
        </p:spPr>
        <p:txBody>
          <a:bodyPr anchor="t" rtlCol="false" tIns="0" lIns="0" bIns="0" rIns="0">
            <a:spAutoFit/>
          </a:bodyPr>
          <a:lstStyle/>
          <a:p>
            <a:pPr algn="l">
              <a:lnSpc>
                <a:spcPts val="3160"/>
              </a:lnSpc>
              <a:spcBef>
                <a:spcPct val="0"/>
              </a:spcBef>
            </a:pPr>
            <a:r>
              <a:rPr lang="en-US" sz="2257">
                <a:solidFill>
                  <a:srgbClr val="EFECE7"/>
                </a:solidFill>
                <a:latin typeface="Poppins"/>
                <a:ea typeface="Poppins"/>
                <a:cs typeface="Poppins"/>
                <a:sym typeface="Poppins"/>
              </a:rPr>
              <a:t>Lorem ipsum dolor sit amet, consectetur adipiscing elit.</a:t>
            </a:r>
          </a:p>
        </p:txBody>
      </p:sp>
      <p:grpSp>
        <p:nvGrpSpPr>
          <p:cNvPr name="Group 6" id="6"/>
          <p:cNvGrpSpPr/>
          <p:nvPr/>
        </p:nvGrpSpPr>
        <p:grpSpPr>
          <a:xfrm rot="0">
            <a:off x="0" y="0"/>
            <a:ext cx="18288000" cy="10287000"/>
            <a:chOff x="0" y="0"/>
            <a:chExt cx="22391410" cy="12595168"/>
          </a:xfrm>
        </p:grpSpPr>
        <p:sp>
          <p:nvSpPr>
            <p:cNvPr name="Freeform 7" id="7"/>
            <p:cNvSpPr/>
            <p:nvPr/>
          </p:nvSpPr>
          <p:spPr>
            <a:xfrm flipH="false" flipV="false" rot="0">
              <a:off x="0" y="0"/>
              <a:ext cx="22391410" cy="12595168"/>
            </a:xfrm>
            <a:custGeom>
              <a:avLst/>
              <a:gdLst/>
              <a:ahLst/>
              <a:cxnLst/>
              <a:rect r="r" b="b" t="t" l="l"/>
              <a:pathLst>
                <a:path h="12595168" w="22391410">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FF5E1"/>
            </a:solidFill>
          </p:spPr>
        </p:sp>
      </p:gr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881435" y="1028700"/>
            <a:ext cx="1194925" cy="239443"/>
            <a:chOff x="0" y="0"/>
            <a:chExt cx="1593233" cy="319257"/>
          </a:xfrm>
        </p:grpSpPr>
        <p:grpSp>
          <p:nvGrpSpPr>
            <p:cNvPr name="Group 3" id="3"/>
            <p:cNvGrpSpPr/>
            <p:nvPr/>
          </p:nvGrpSpPr>
          <p:grpSpPr>
            <a:xfrm rot="0">
              <a:off x="0" y="0"/>
              <a:ext cx="319257" cy="319257"/>
              <a:chOff x="0" y="0"/>
              <a:chExt cx="1913890" cy="1913890"/>
            </a:xfrm>
          </p:grpSpPr>
          <p:sp>
            <p:nvSpPr>
              <p:cNvPr name="Freeform 4" id="4"/>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05EAA"/>
              </a:solidFill>
            </p:spPr>
          </p:sp>
        </p:grpSp>
        <p:grpSp>
          <p:nvGrpSpPr>
            <p:cNvPr name="Group 5" id="5"/>
            <p:cNvGrpSpPr/>
            <p:nvPr/>
          </p:nvGrpSpPr>
          <p:grpSpPr>
            <a:xfrm rot="0">
              <a:off x="640802" y="0"/>
              <a:ext cx="319257" cy="319257"/>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0179B6"/>
              </a:solidFill>
            </p:spPr>
          </p:sp>
        </p:grpSp>
        <p:grpSp>
          <p:nvGrpSpPr>
            <p:cNvPr name="Group 7" id="7"/>
            <p:cNvGrpSpPr/>
            <p:nvPr/>
          </p:nvGrpSpPr>
          <p:grpSpPr>
            <a:xfrm rot="0">
              <a:off x="1273976" y="0"/>
              <a:ext cx="319257" cy="319257"/>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AEDDF5"/>
              </a:solidFill>
            </p:spPr>
          </p:sp>
        </p:grpSp>
      </p:grpSp>
      <p:sp>
        <p:nvSpPr>
          <p:cNvPr name="TextBox 9" id="9"/>
          <p:cNvSpPr txBox="true"/>
          <p:nvPr/>
        </p:nvSpPr>
        <p:spPr>
          <a:xfrm rot="0">
            <a:off x="9881435" y="1654196"/>
            <a:ext cx="5263084" cy="756011"/>
          </a:xfrm>
          <a:prstGeom prst="rect">
            <a:avLst/>
          </a:prstGeom>
        </p:spPr>
        <p:txBody>
          <a:bodyPr anchor="t" rtlCol="false" tIns="0" lIns="0" bIns="0" rIns="0">
            <a:spAutoFit/>
          </a:bodyPr>
          <a:lstStyle/>
          <a:p>
            <a:pPr algn="l">
              <a:lnSpc>
                <a:spcPts val="5824"/>
              </a:lnSpc>
            </a:pPr>
            <a:r>
              <a:rPr lang="en-US" b="true" sz="5494">
                <a:solidFill>
                  <a:srgbClr val="000000"/>
                </a:solidFill>
                <a:latin typeface="League Spartan"/>
                <a:ea typeface="League Spartan"/>
                <a:cs typeface="League Spartan"/>
                <a:sym typeface="League Spartan"/>
              </a:rPr>
              <a:t>PROJECT 02</a:t>
            </a:r>
          </a:p>
        </p:txBody>
      </p:sp>
      <p:grpSp>
        <p:nvGrpSpPr>
          <p:cNvPr name="Group 10" id="10"/>
          <p:cNvGrpSpPr/>
          <p:nvPr/>
        </p:nvGrpSpPr>
        <p:grpSpPr>
          <a:xfrm rot="0">
            <a:off x="1028700" y="0"/>
            <a:ext cx="7716755" cy="5278855"/>
            <a:chOff x="0" y="0"/>
            <a:chExt cx="23940575" cy="16377200"/>
          </a:xfrm>
        </p:grpSpPr>
        <p:sp>
          <p:nvSpPr>
            <p:cNvPr name="Freeform 11" id="11"/>
            <p:cNvSpPr/>
            <p:nvPr/>
          </p:nvSpPr>
          <p:spPr>
            <a:xfrm flipH="false" flipV="false" rot="0">
              <a:off x="0" y="0"/>
              <a:ext cx="23940574" cy="16377199"/>
            </a:xfrm>
            <a:custGeom>
              <a:avLst/>
              <a:gdLst/>
              <a:ahLst/>
              <a:cxnLst/>
              <a:rect r="r" b="b" t="t" l="l"/>
              <a:pathLst>
                <a:path h="16377199" w="23940574">
                  <a:moveTo>
                    <a:pt x="0" y="0"/>
                  </a:moveTo>
                  <a:lnTo>
                    <a:pt x="23940574" y="0"/>
                  </a:lnTo>
                  <a:lnTo>
                    <a:pt x="23940574" y="16377199"/>
                  </a:lnTo>
                  <a:lnTo>
                    <a:pt x="0" y="16377199"/>
                  </a:lnTo>
                  <a:close/>
                </a:path>
              </a:pathLst>
            </a:custGeom>
            <a:solidFill>
              <a:srgbClr val="73B4D5"/>
            </a:solidFill>
          </p:spPr>
        </p:sp>
      </p:grpSp>
      <p:grpSp>
        <p:nvGrpSpPr>
          <p:cNvPr name="Group 12" id="12"/>
          <p:cNvGrpSpPr/>
          <p:nvPr/>
        </p:nvGrpSpPr>
        <p:grpSpPr>
          <a:xfrm rot="0">
            <a:off x="2222408" y="1152901"/>
            <a:ext cx="1137114" cy="1137114"/>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FFFFFF"/>
            </a:solidFill>
          </p:spPr>
        </p:sp>
      </p:grpSp>
      <p:sp>
        <p:nvSpPr>
          <p:cNvPr name="TextBox 14" id="14"/>
          <p:cNvSpPr txBox="true"/>
          <p:nvPr/>
        </p:nvSpPr>
        <p:spPr>
          <a:xfrm rot="0">
            <a:off x="2222408" y="2610853"/>
            <a:ext cx="4388378" cy="467250"/>
          </a:xfrm>
          <a:prstGeom prst="rect">
            <a:avLst/>
          </a:prstGeom>
        </p:spPr>
        <p:txBody>
          <a:bodyPr anchor="t" rtlCol="false" tIns="0" lIns="0" bIns="0" rIns="0">
            <a:spAutoFit/>
          </a:bodyPr>
          <a:lstStyle/>
          <a:p>
            <a:pPr algn="l">
              <a:lnSpc>
                <a:spcPts val="3518"/>
              </a:lnSpc>
            </a:pPr>
            <a:r>
              <a:rPr lang="en-US" b="true" sz="2931">
                <a:solidFill>
                  <a:srgbClr val="FFFFFF"/>
                </a:solidFill>
                <a:latin typeface="Poppins Bold"/>
                <a:ea typeface="Poppins Bold"/>
                <a:cs typeface="Poppins Bold"/>
                <a:sym typeface="Poppins Bold"/>
              </a:rPr>
              <a:t>DOWNLOAD TOTAL</a:t>
            </a:r>
          </a:p>
        </p:txBody>
      </p:sp>
      <p:sp>
        <p:nvSpPr>
          <p:cNvPr name="TextBox 15" id="15"/>
          <p:cNvSpPr txBox="true"/>
          <p:nvPr/>
        </p:nvSpPr>
        <p:spPr>
          <a:xfrm rot="0">
            <a:off x="2222408" y="3101876"/>
            <a:ext cx="5521271" cy="870981"/>
          </a:xfrm>
          <a:prstGeom prst="rect">
            <a:avLst/>
          </a:prstGeom>
        </p:spPr>
        <p:txBody>
          <a:bodyPr anchor="t" rtlCol="false" tIns="0" lIns="0" bIns="0" rIns="0">
            <a:spAutoFit/>
          </a:bodyPr>
          <a:lstStyle/>
          <a:p>
            <a:pPr algn="l">
              <a:lnSpc>
                <a:spcPts val="3518"/>
              </a:lnSpc>
            </a:pPr>
            <a:r>
              <a:rPr lang="en-US" sz="2512">
                <a:solidFill>
                  <a:srgbClr val="FFFFFF"/>
                </a:solidFill>
                <a:latin typeface="Source Sans Pro"/>
                <a:ea typeface="Source Sans Pro"/>
                <a:cs typeface="Source Sans Pro"/>
                <a:sym typeface="Source Sans Pro"/>
              </a:rPr>
              <a:t>Lorem ipsum dolor sit amet, consectetur adipiscing elit, sed do eiusmod.</a:t>
            </a:r>
          </a:p>
        </p:txBody>
      </p:sp>
      <p:sp>
        <p:nvSpPr>
          <p:cNvPr name="TextBox 16" id="16"/>
          <p:cNvSpPr txBox="true"/>
          <p:nvPr/>
        </p:nvSpPr>
        <p:spPr>
          <a:xfrm rot="0">
            <a:off x="2269668" y="1488096"/>
            <a:ext cx="1042593" cy="438150"/>
          </a:xfrm>
          <a:prstGeom prst="rect">
            <a:avLst/>
          </a:prstGeom>
        </p:spPr>
        <p:txBody>
          <a:bodyPr anchor="t" rtlCol="false" tIns="0" lIns="0" bIns="0" rIns="0">
            <a:spAutoFit/>
          </a:bodyPr>
          <a:lstStyle/>
          <a:p>
            <a:pPr algn="ctr">
              <a:lnSpc>
                <a:spcPts val="3290"/>
              </a:lnSpc>
            </a:pPr>
            <a:r>
              <a:rPr lang="en-US" b="true" sz="2741">
                <a:solidFill>
                  <a:srgbClr val="0179B6"/>
                </a:solidFill>
                <a:latin typeface="Poppins Bold"/>
                <a:ea typeface="Poppins Bold"/>
                <a:cs typeface="Poppins Bold"/>
                <a:sym typeface="Poppins Bold"/>
              </a:rPr>
              <a:t>20K+</a:t>
            </a:r>
          </a:p>
        </p:txBody>
      </p:sp>
      <p:sp>
        <p:nvSpPr>
          <p:cNvPr name="TextBox 17" id="17"/>
          <p:cNvSpPr txBox="true"/>
          <p:nvPr/>
        </p:nvSpPr>
        <p:spPr>
          <a:xfrm rot="0">
            <a:off x="9881435" y="2413202"/>
            <a:ext cx="6201924" cy="1860271"/>
          </a:xfrm>
          <a:prstGeom prst="rect">
            <a:avLst/>
          </a:prstGeom>
        </p:spPr>
        <p:txBody>
          <a:bodyPr anchor="t" rtlCol="false" tIns="0" lIns="0" bIns="0" rIns="0">
            <a:spAutoFit/>
          </a:bodyPr>
          <a:lstStyle/>
          <a:p>
            <a:pPr algn="l">
              <a:lnSpc>
                <a:spcPts val="3701"/>
              </a:lnSpc>
            </a:pPr>
            <a:r>
              <a:rPr lang="en-US" sz="2313">
                <a:solidFill>
                  <a:srgbClr val="000000"/>
                </a:solidFill>
                <a:latin typeface="Poppins"/>
                <a:ea typeface="Poppins"/>
                <a:cs typeface="Poppins"/>
                <a:sym typeface="Poppins"/>
              </a:rPr>
              <a:t>Lorem ipsum dolor sit amet, consectetur adipiscing elit, sed do eiusmod </a:t>
            </a:r>
            <a:r>
              <a:rPr lang="en-US" sz="2313">
                <a:solidFill>
                  <a:srgbClr val="000000"/>
                </a:solidFill>
                <a:latin typeface="Poppins"/>
                <a:ea typeface="Poppins"/>
                <a:cs typeface="Poppins"/>
                <a:sym typeface="Poppins"/>
              </a:rPr>
              <a:t>tempor incididunt ut labore et dolore magna aliqua. </a:t>
            </a:r>
          </a:p>
        </p:txBody>
      </p:sp>
      <p:sp>
        <p:nvSpPr>
          <p:cNvPr name="TextBox 18" id="18"/>
          <p:cNvSpPr txBox="true"/>
          <p:nvPr/>
        </p:nvSpPr>
        <p:spPr>
          <a:xfrm rot="0">
            <a:off x="15272439" y="971550"/>
            <a:ext cx="1986861"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Page 12 of 15</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638173" y="0"/>
            <a:ext cx="9649827" cy="10287000"/>
            <a:chOff x="0" y="0"/>
            <a:chExt cx="1795344" cy="1913890"/>
          </a:xfrm>
        </p:grpSpPr>
        <p:sp>
          <p:nvSpPr>
            <p:cNvPr name="Freeform 3" id="3"/>
            <p:cNvSpPr/>
            <p:nvPr/>
          </p:nvSpPr>
          <p:spPr>
            <a:xfrm flipH="false" flipV="false" rot="0">
              <a:off x="0" y="0"/>
              <a:ext cx="1795344" cy="1913890"/>
            </a:xfrm>
            <a:custGeom>
              <a:avLst/>
              <a:gdLst/>
              <a:ahLst/>
              <a:cxnLst/>
              <a:rect r="r" b="b" t="t" l="l"/>
              <a:pathLst>
                <a:path h="1913890" w="1795344">
                  <a:moveTo>
                    <a:pt x="0" y="0"/>
                  </a:moveTo>
                  <a:lnTo>
                    <a:pt x="1795344" y="0"/>
                  </a:lnTo>
                  <a:lnTo>
                    <a:pt x="1795344" y="1913890"/>
                  </a:lnTo>
                  <a:lnTo>
                    <a:pt x="0" y="1913890"/>
                  </a:lnTo>
                  <a:close/>
                </a:path>
              </a:pathLst>
            </a:custGeom>
            <a:solidFill>
              <a:srgbClr val="DDDDDD">
                <a:alpha val="17647"/>
              </a:srgbClr>
            </a:solidFill>
          </p:spPr>
        </p:sp>
      </p:grpSp>
      <p:grpSp>
        <p:nvGrpSpPr>
          <p:cNvPr name="Group 4" id="4"/>
          <p:cNvGrpSpPr/>
          <p:nvPr/>
        </p:nvGrpSpPr>
        <p:grpSpPr>
          <a:xfrm rot="0">
            <a:off x="0" y="0"/>
            <a:ext cx="7742206" cy="10287000"/>
            <a:chOff x="0" y="0"/>
            <a:chExt cx="1440433" cy="1913890"/>
          </a:xfrm>
        </p:grpSpPr>
        <p:sp>
          <p:nvSpPr>
            <p:cNvPr name="Freeform 5" id="5"/>
            <p:cNvSpPr/>
            <p:nvPr/>
          </p:nvSpPr>
          <p:spPr>
            <a:xfrm flipH="false" flipV="false" rot="0">
              <a:off x="0" y="0"/>
              <a:ext cx="1440433" cy="1913890"/>
            </a:xfrm>
            <a:custGeom>
              <a:avLst/>
              <a:gdLst/>
              <a:ahLst/>
              <a:cxnLst/>
              <a:rect r="r" b="b" t="t" l="l"/>
              <a:pathLst>
                <a:path h="1913890" w="1440433">
                  <a:moveTo>
                    <a:pt x="0" y="0"/>
                  </a:moveTo>
                  <a:lnTo>
                    <a:pt x="1440433" y="0"/>
                  </a:lnTo>
                  <a:lnTo>
                    <a:pt x="1440433" y="1913890"/>
                  </a:lnTo>
                  <a:lnTo>
                    <a:pt x="0" y="1913890"/>
                  </a:lnTo>
                  <a:close/>
                </a:path>
              </a:pathLst>
            </a:custGeom>
            <a:solidFill>
              <a:srgbClr val="FFF5E1">
                <a:alpha val="17647"/>
              </a:srgbClr>
            </a:solidFill>
          </p:spPr>
        </p:sp>
      </p:grpSp>
      <p:sp>
        <p:nvSpPr>
          <p:cNvPr name="TextBox 6" id="6"/>
          <p:cNvSpPr txBox="true"/>
          <p:nvPr/>
        </p:nvSpPr>
        <p:spPr>
          <a:xfrm rot="0">
            <a:off x="1028700" y="2414749"/>
            <a:ext cx="5263084" cy="756011"/>
          </a:xfrm>
          <a:prstGeom prst="rect">
            <a:avLst/>
          </a:prstGeom>
        </p:spPr>
        <p:txBody>
          <a:bodyPr anchor="t" rtlCol="false" tIns="0" lIns="0" bIns="0" rIns="0">
            <a:spAutoFit/>
          </a:bodyPr>
          <a:lstStyle/>
          <a:p>
            <a:pPr algn="l">
              <a:lnSpc>
                <a:spcPts val="5824"/>
              </a:lnSpc>
            </a:pPr>
            <a:r>
              <a:rPr lang="en-US" b="true" sz="5494">
                <a:solidFill>
                  <a:srgbClr val="000000"/>
                </a:solidFill>
                <a:latin typeface="League Spartan"/>
                <a:ea typeface="League Spartan"/>
                <a:cs typeface="League Spartan"/>
                <a:sym typeface="League Spartan"/>
              </a:rPr>
              <a:t>PROJECT 03</a:t>
            </a:r>
          </a:p>
        </p:txBody>
      </p:sp>
      <p:sp>
        <p:nvSpPr>
          <p:cNvPr name="TextBox 7" id="7"/>
          <p:cNvSpPr txBox="true"/>
          <p:nvPr/>
        </p:nvSpPr>
        <p:spPr>
          <a:xfrm rot="0">
            <a:off x="1028700" y="3173755"/>
            <a:ext cx="6049826" cy="1860271"/>
          </a:xfrm>
          <a:prstGeom prst="rect">
            <a:avLst/>
          </a:prstGeom>
        </p:spPr>
        <p:txBody>
          <a:bodyPr anchor="t" rtlCol="false" tIns="0" lIns="0" bIns="0" rIns="0">
            <a:spAutoFit/>
          </a:bodyPr>
          <a:lstStyle/>
          <a:p>
            <a:pPr algn="l">
              <a:lnSpc>
                <a:spcPts val="3701"/>
              </a:lnSpc>
            </a:pPr>
            <a:r>
              <a:rPr lang="en-US" sz="2313">
                <a:solidFill>
                  <a:srgbClr val="000000"/>
                </a:solidFill>
                <a:latin typeface="Poppins"/>
                <a:ea typeface="Poppins"/>
                <a:cs typeface="Poppins"/>
                <a:sym typeface="Poppins"/>
              </a:rPr>
              <a:t>Lorem ipsum dolor sit amet, consectetur adipiscing elit, sed do eiusmod </a:t>
            </a:r>
            <a:r>
              <a:rPr lang="en-US" sz="2313">
                <a:solidFill>
                  <a:srgbClr val="000000"/>
                </a:solidFill>
                <a:latin typeface="Poppins"/>
                <a:ea typeface="Poppins"/>
                <a:cs typeface="Poppins"/>
                <a:sym typeface="Poppins"/>
              </a:rPr>
              <a:t>tempor incididunt ut labore et dolore magna aliqua. </a:t>
            </a:r>
          </a:p>
        </p:txBody>
      </p:sp>
      <p:grpSp>
        <p:nvGrpSpPr>
          <p:cNvPr name="Group 8" id="8"/>
          <p:cNvGrpSpPr/>
          <p:nvPr/>
        </p:nvGrpSpPr>
        <p:grpSpPr>
          <a:xfrm rot="0">
            <a:off x="1028700" y="1043426"/>
            <a:ext cx="1562949" cy="417760"/>
            <a:chOff x="0" y="0"/>
            <a:chExt cx="570168" cy="152400"/>
          </a:xfrm>
        </p:grpSpPr>
        <p:sp>
          <p:nvSpPr>
            <p:cNvPr name="Freeform 9" id="9"/>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73B4D5"/>
            </a:solid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370865"/>
            <a:ext cx="6786672" cy="825247"/>
          </a:xfrm>
          <a:prstGeom prst="rect">
            <a:avLst/>
          </a:prstGeom>
        </p:spPr>
        <p:txBody>
          <a:bodyPr anchor="t" rtlCol="false" tIns="0" lIns="0" bIns="0" rIns="0">
            <a:spAutoFit/>
          </a:bodyPr>
          <a:lstStyle/>
          <a:p>
            <a:pPr algn="l">
              <a:lnSpc>
                <a:spcPts val="6222"/>
              </a:lnSpc>
            </a:pPr>
            <a:r>
              <a:rPr lang="en-US" sz="6100" spc="-146" b="true">
                <a:solidFill>
                  <a:srgbClr val="0179B6"/>
                </a:solidFill>
                <a:latin typeface="League Spartan"/>
                <a:ea typeface="League Spartan"/>
                <a:cs typeface="League Spartan"/>
                <a:sym typeface="League Spartan"/>
              </a:rPr>
              <a:t>Notable Project</a:t>
            </a:r>
          </a:p>
        </p:txBody>
      </p:sp>
      <p:sp>
        <p:nvSpPr>
          <p:cNvPr name="TextBox 3" id="3"/>
          <p:cNvSpPr txBox="true"/>
          <p:nvPr/>
        </p:nvSpPr>
        <p:spPr>
          <a:xfrm rot="0">
            <a:off x="1028700" y="8899525"/>
            <a:ext cx="4077715" cy="358775"/>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www.reallygreatsite.com</a:t>
            </a:r>
          </a:p>
        </p:txBody>
      </p:sp>
      <p:sp>
        <p:nvSpPr>
          <p:cNvPr name="TextBox 4" id="4"/>
          <p:cNvSpPr txBox="true"/>
          <p:nvPr/>
        </p:nvSpPr>
        <p:spPr>
          <a:xfrm rot="0">
            <a:off x="15272439" y="8899525"/>
            <a:ext cx="1986861"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Page 14 of 15</a:t>
            </a:r>
          </a:p>
        </p:txBody>
      </p:sp>
      <p:grpSp>
        <p:nvGrpSpPr>
          <p:cNvPr name="Group 5" id="5"/>
          <p:cNvGrpSpPr/>
          <p:nvPr/>
        </p:nvGrpSpPr>
        <p:grpSpPr>
          <a:xfrm rot="0">
            <a:off x="0" y="0"/>
            <a:ext cx="18288000" cy="4164500"/>
            <a:chOff x="0" y="0"/>
            <a:chExt cx="7215983" cy="1643207"/>
          </a:xfrm>
        </p:grpSpPr>
        <p:sp>
          <p:nvSpPr>
            <p:cNvPr name="Freeform 6" id="6"/>
            <p:cNvSpPr/>
            <p:nvPr/>
          </p:nvSpPr>
          <p:spPr>
            <a:xfrm flipH="false" flipV="false" rot="0">
              <a:off x="0" y="0"/>
              <a:ext cx="7215984" cy="1643207"/>
            </a:xfrm>
            <a:custGeom>
              <a:avLst/>
              <a:gdLst/>
              <a:ahLst/>
              <a:cxnLst/>
              <a:rect r="r" b="b" t="t" l="l"/>
              <a:pathLst>
                <a:path h="1643207" w="7215984">
                  <a:moveTo>
                    <a:pt x="0" y="0"/>
                  </a:moveTo>
                  <a:lnTo>
                    <a:pt x="7215984" y="0"/>
                  </a:lnTo>
                  <a:lnTo>
                    <a:pt x="7215984" y="1643207"/>
                  </a:lnTo>
                  <a:lnTo>
                    <a:pt x="0" y="1643207"/>
                  </a:lnTo>
                  <a:close/>
                </a:path>
              </a:pathLst>
            </a:custGeom>
            <a:solidFill>
              <a:srgbClr val="AEDDF5"/>
            </a:solidFill>
          </p:spPr>
        </p:sp>
      </p:grpSp>
      <p:grpSp>
        <p:nvGrpSpPr>
          <p:cNvPr name="Group 7" id="7"/>
          <p:cNvGrpSpPr/>
          <p:nvPr/>
        </p:nvGrpSpPr>
        <p:grpSpPr>
          <a:xfrm rot="0">
            <a:off x="1028700" y="1033962"/>
            <a:ext cx="3807981" cy="4547688"/>
            <a:chOff x="0" y="0"/>
            <a:chExt cx="5077308" cy="6063584"/>
          </a:xfrm>
        </p:grpSpPr>
        <p:pic>
          <p:nvPicPr>
            <p:cNvPr name="Picture 8" id="8"/>
            <p:cNvPicPr>
              <a:picLocks noChangeAspect="true"/>
            </p:cNvPicPr>
            <p:nvPr/>
          </p:nvPicPr>
          <p:blipFill>
            <a:blip r:embed="rId2"/>
            <a:srcRect l="0" t="10191" r="0" b="10191"/>
            <a:stretch>
              <a:fillRect/>
            </a:stretch>
          </p:blipFill>
          <p:spPr>
            <a:xfrm flipH="false" flipV="false">
              <a:off x="0" y="0"/>
              <a:ext cx="5077308" cy="6063584"/>
            </a:xfrm>
            <a:prstGeom prst="rect">
              <a:avLst/>
            </a:prstGeom>
          </p:spPr>
        </p:pic>
      </p:grpSp>
      <p:grpSp>
        <p:nvGrpSpPr>
          <p:cNvPr name="Group 9" id="9"/>
          <p:cNvGrpSpPr/>
          <p:nvPr/>
        </p:nvGrpSpPr>
        <p:grpSpPr>
          <a:xfrm rot="0">
            <a:off x="5168696" y="1033962"/>
            <a:ext cx="3807981" cy="4547688"/>
            <a:chOff x="0" y="0"/>
            <a:chExt cx="5077308" cy="6063584"/>
          </a:xfrm>
        </p:grpSpPr>
        <p:pic>
          <p:nvPicPr>
            <p:cNvPr name="Picture 10" id="10"/>
            <p:cNvPicPr>
              <a:picLocks noChangeAspect="true"/>
            </p:cNvPicPr>
            <p:nvPr/>
          </p:nvPicPr>
          <p:blipFill>
            <a:blip r:embed="rId3"/>
            <a:srcRect l="0" t="20383" r="0" b="0"/>
            <a:stretch>
              <a:fillRect/>
            </a:stretch>
          </p:blipFill>
          <p:spPr>
            <a:xfrm flipH="false" flipV="false">
              <a:off x="0" y="0"/>
              <a:ext cx="5077308" cy="6063584"/>
            </a:xfrm>
            <a:prstGeom prst="rect">
              <a:avLst/>
            </a:prstGeom>
          </p:spPr>
        </p:pic>
      </p:grpSp>
      <p:grpSp>
        <p:nvGrpSpPr>
          <p:cNvPr name="Group 11" id="11"/>
          <p:cNvGrpSpPr/>
          <p:nvPr/>
        </p:nvGrpSpPr>
        <p:grpSpPr>
          <a:xfrm rot="0">
            <a:off x="9308693" y="1033962"/>
            <a:ext cx="3807981" cy="4547688"/>
            <a:chOff x="0" y="0"/>
            <a:chExt cx="5077308" cy="6063584"/>
          </a:xfrm>
        </p:grpSpPr>
        <p:pic>
          <p:nvPicPr>
            <p:cNvPr name="Picture 12" id="12"/>
            <p:cNvPicPr>
              <a:picLocks noChangeAspect="true"/>
            </p:cNvPicPr>
            <p:nvPr/>
          </p:nvPicPr>
          <p:blipFill>
            <a:blip r:embed="rId4"/>
            <a:srcRect l="0" t="6705" r="0" b="13677"/>
            <a:stretch>
              <a:fillRect/>
            </a:stretch>
          </p:blipFill>
          <p:spPr>
            <a:xfrm flipH="false" flipV="false">
              <a:off x="0" y="0"/>
              <a:ext cx="5077308" cy="6063584"/>
            </a:xfrm>
            <a:prstGeom prst="rect">
              <a:avLst/>
            </a:prstGeom>
          </p:spPr>
        </p:pic>
      </p:grpSp>
      <p:grpSp>
        <p:nvGrpSpPr>
          <p:cNvPr name="Group 13" id="13"/>
          <p:cNvGrpSpPr/>
          <p:nvPr/>
        </p:nvGrpSpPr>
        <p:grpSpPr>
          <a:xfrm rot="0">
            <a:off x="13451319" y="1033962"/>
            <a:ext cx="3807981" cy="4547688"/>
            <a:chOff x="0" y="0"/>
            <a:chExt cx="5077308" cy="6063584"/>
          </a:xfrm>
        </p:grpSpPr>
        <p:pic>
          <p:nvPicPr>
            <p:cNvPr name="Picture 14" id="14"/>
            <p:cNvPicPr>
              <a:picLocks noChangeAspect="true"/>
            </p:cNvPicPr>
            <p:nvPr/>
          </p:nvPicPr>
          <p:blipFill>
            <a:blip r:embed="rId5"/>
            <a:srcRect l="0" t="20383" r="0" b="0"/>
            <a:stretch>
              <a:fillRect/>
            </a:stretch>
          </p:blipFill>
          <p:spPr>
            <a:xfrm flipH="false" flipV="false">
              <a:off x="0" y="0"/>
              <a:ext cx="5077308" cy="6063584"/>
            </a:xfrm>
            <a:prstGeom prst="rect">
              <a:avLst/>
            </a:prstGeom>
          </p:spPr>
        </p:pic>
      </p:grpSp>
      <p:sp>
        <p:nvSpPr>
          <p:cNvPr name="TextBox 15" id="15"/>
          <p:cNvSpPr txBox="true"/>
          <p:nvPr/>
        </p:nvSpPr>
        <p:spPr>
          <a:xfrm rot="0">
            <a:off x="8137043" y="7088358"/>
            <a:ext cx="9122257" cy="1256911"/>
          </a:xfrm>
          <a:prstGeom prst="rect">
            <a:avLst/>
          </a:prstGeom>
        </p:spPr>
        <p:txBody>
          <a:bodyPr anchor="t" rtlCol="false" tIns="0" lIns="0" bIns="0" rIns="0">
            <a:spAutoFit/>
          </a:bodyPr>
          <a:lstStyle/>
          <a:p>
            <a:pPr algn="l">
              <a:lnSpc>
                <a:spcPts val="3333"/>
              </a:lnSpc>
            </a:pPr>
            <a:r>
              <a:rPr lang="en-US" sz="2525">
                <a:solidFill>
                  <a:srgbClr val="000000">
                    <a:alpha val="80000"/>
                  </a:srgbClr>
                </a:solidFill>
                <a:latin typeface="Inter"/>
                <a:ea typeface="Inter"/>
                <a:cs typeface="Inter"/>
                <a:sym typeface="Inter"/>
              </a:rPr>
              <a:t>Lorem ipsum dolor sit amet, consectetur adipiscing elit, sed do eiusmod tempor incididunt ut labore et dolore magna aliqua.</a:t>
            </a:r>
          </a:p>
        </p:txBody>
      </p:sp>
      <p:grpSp>
        <p:nvGrpSpPr>
          <p:cNvPr name="Group 16" id="16"/>
          <p:cNvGrpSpPr/>
          <p:nvPr/>
        </p:nvGrpSpPr>
        <p:grpSpPr>
          <a:xfrm rot="0">
            <a:off x="1028700" y="5581650"/>
            <a:ext cx="3807981" cy="890911"/>
            <a:chOff x="0" y="0"/>
            <a:chExt cx="1502533" cy="351531"/>
          </a:xfrm>
        </p:grpSpPr>
        <p:sp>
          <p:nvSpPr>
            <p:cNvPr name="Freeform 17" id="17"/>
            <p:cNvSpPr/>
            <p:nvPr/>
          </p:nvSpPr>
          <p:spPr>
            <a:xfrm flipH="false" flipV="false" rot="0">
              <a:off x="0" y="0"/>
              <a:ext cx="1502533" cy="351531"/>
            </a:xfrm>
            <a:custGeom>
              <a:avLst/>
              <a:gdLst/>
              <a:ahLst/>
              <a:cxnLst/>
              <a:rect r="r" b="b" t="t" l="l"/>
              <a:pathLst>
                <a:path h="351531" w="1502533">
                  <a:moveTo>
                    <a:pt x="0" y="0"/>
                  </a:moveTo>
                  <a:lnTo>
                    <a:pt x="1502533" y="0"/>
                  </a:lnTo>
                  <a:lnTo>
                    <a:pt x="1502533" y="351531"/>
                  </a:lnTo>
                  <a:lnTo>
                    <a:pt x="0" y="351531"/>
                  </a:lnTo>
                  <a:close/>
                </a:path>
              </a:pathLst>
            </a:custGeom>
            <a:solidFill>
              <a:srgbClr val="545454"/>
            </a:solidFill>
          </p:spPr>
        </p:sp>
      </p:grpSp>
      <p:grpSp>
        <p:nvGrpSpPr>
          <p:cNvPr name="Group 18" id="18"/>
          <p:cNvGrpSpPr/>
          <p:nvPr/>
        </p:nvGrpSpPr>
        <p:grpSpPr>
          <a:xfrm rot="0">
            <a:off x="9311323" y="5581650"/>
            <a:ext cx="3807981" cy="890911"/>
            <a:chOff x="0" y="0"/>
            <a:chExt cx="1502533" cy="351531"/>
          </a:xfrm>
        </p:grpSpPr>
        <p:sp>
          <p:nvSpPr>
            <p:cNvPr name="Freeform 19" id="19"/>
            <p:cNvSpPr/>
            <p:nvPr/>
          </p:nvSpPr>
          <p:spPr>
            <a:xfrm flipH="false" flipV="false" rot="0">
              <a:off x="0" y="0"/>
              <a:ext cx="1502533" cy="351531"/>
            </a:xfrm>
            <a:custGeom>
              <a:avLst/>
              <a:gdLst/>
              <a:ahLst/>
              <a:cxnLst/>
              <a:rect r="r" b="b" t="t" l="l"/>
              <a:pathLst>
                <a:path h="351531" w="1502533">
                  <a:moveTo>
                    <a:pt x="0" y="0"/>
                  </a:moveTo>
                  <a:lnTo>
                    <a:pt x="1502533" y="0"/>
                  </a:lnTo>
                  <a:lnTo>
                    <a:pt x="1502533" y="351531"/>
                  </a:lnTo>
                  <a:lnTo>
                    <a:pt x="0" y="351531"/>
                  </a:lnTo>
                  <a:close/>
                </a:path>
              </a:pathLst>
            </a:custGeom>
            <a:solidFill>
              <a:srgbClr val="545454"/>
            </a:solidFill>
          </p:spPr>
        </p:sp>
      </p:grpSp>
      <p:sp>
        <p:nvSpPr>
          <p:cNvPr name="TextBox 20" id="20"/>
          <p:cNvSpPr txBox="true"/>
          <p:nvPr/>
        </p:nvSpPr>
        <p:spPr>
          <a:xfrm rot="0">
            <a:off x="1689670" y="5800411"/>
            <a:ext cx="2486041" cy="422275"/>
          </a:xfrm>
          <a:prstGeom prst="rect">
            <a:avLst/>
          </a:prstGeom>
        </p:spPr>
        <p:txBody>
          <a:bodyPr anchor="t" rtlCol="false" tIns="0" lIns="0" bIns="0" rIns="0">
            <a:spAutoFit/>
          </a:bodyPr>
          <a:lstStyle/>
          <a:p>
            <a:pPr algn="ctr">
              <a:lnSpc>
                <a:spcPts val="3499"/>
              </a:lnSpc>
            </a:pPr>
            <a:r>
              <a:rPr lang="en-US" sz="2499" spc="94">
                <a:solidFill>
                  <a:srgbClr val="FFFFFF"/>
                </a:solidFill>
                <a:latin typeface="Roboto"/>
                <a:ea typeface="Roboto"/>
                <a:cs typeface="Roboto"/>
                <a:sym typeface="Roboto"/>
              </a:rPr>
              <a:t>High Quality</a:t>
            </a:r>
          </a:p>
        </p:txBody>
      </p:sp>
      <p:sp>
        <p:nvSpPr>
          <p:cNvPr name="TextBox 21" id="21"/>
          <p:cNvSpPr txBox="true"/>
          <p:nvPr/>
        </p:nvSpPr>
        <p:spPr>
          <a:xfrm rot="0">
            <a:off x="9972293" y="5800411"/>
            <a:ext cx="2486041" cy="422275"/>
          </a:xfrm>
          <a:prstGeom prst="rect">
            <a:avLst/>
          </a:prstGeom>
        </p:spPr>
        <p:txBody>
          <a:bodyPr anchor="t" rtlCol="false" tIns="0" lIns="0" bIns="0" rIns="0">
            <a:spAutoFit/>
          </a:bodyPr>
          <a:lstStyle/>
          <a:p>
            <a:pPr algn="ctr">
              <a:lnSpc>
                <a:spcPts val="3499"/>
              </a:lnSpc>
            </a:pPr>
            <a:r>
              <a:rPr lang="en-US" sz="2499" spc="94">
                <a:solidFill>
                  <a:srgbClr val="FFFFFF"/>
                </a:solidFill>
                <a:latin typeface="Roboto"/>
                <a:ea typeface="Roboto"/>
                <a:cs typeface="Roboto"/>
                <a:sym typeface="Roboto"/>
              </a:rPr>
              <a:t>Great Design</a:t>
            </a:r>
          </a:p>
        </p:txBody>
      </p:sp>
      <p:grpSp>
        <p:nvGrpSpPr>
          <p:cNvPr name="Group 22" id="22"/>
          <p:cNvGrpSpPr/>
          <p:nvPr/>
        </p:nvGrpSpPr>
        <p:grpSpPr>
          <a:xfrm rot="0">
            <a:off x="5168696" y="5581650"/>
            <a:ext cx="3807981" cy="890911"/>
            <a:chOff x="0" y="0"/>
            <a:chExt cx="1502533" cy="351531"/>
          </a:xfrm>
        </p:grpSpPr>
        <p:sp>
          <p:nvSpPr>
            <p:cNvPr name="Freeform 23" id="23"/>
            <p:cNvSpPr/>
            <p:nvPr/>
          </p:nvSpPr>
          <p:spPr>
            <a:xfrm flipH="false" flipV="false" rot="0">
              <a:off x="0" y="0"/>
              <a:ext cx="1502533" cy="351531"/>
            </a:xfrm>
            <a:custGeom>
              <a:avLst/>
              <a:gdLst/>
              <a:ahLst/>
              <a:cxnLst/>
              <a:rect r="r" b="b" t="t" l="l"/>
              <a:pathLst>
                <a:path h="351531" w="1502533">
                  <a:moveTo>
                    <a:pt x="0" y="0"/>
                  </a:moveTo>
                  <a:lnTo>
                    <a:pt x="1502533" y="0"/>
                  </a:lnTo>
                  <a:lnTo>
                    <a:pt x="1502533" y="351531"/>
                  </a:lnTo>
                  <a:lnTo>
                    <a:pt x="0" y="351531"/>
                  </a:lnTo>
                  <a:close/>
                </a:path>
              </a:pathLst>
            </a:custGeom>
            <a:solidFill>
              <a:srgbClr val="545454"/>
            </a:solidFill>
          </p:spPr>
        </p:sp>
      </p:grpSp>
      <p:grpSp>
        <p:nvGrpSpPr>
          <p:cNvPr name="Group 24" id="24"/>
          <p:cNvGrpSpPr/>
          <p:nvPr/>
        </p:nvGrpSpPr>
        <p:grpSpPr>
          <a:xfrm rot="0">
            <a:off x="13451319" y="5581650"/>
            <a:ext cx="3807981" cy="890911"/>
            <a:chOff x="0" y="0"/>
            <a:chExt cx="1502533" cy="351531"/>
          </a:xfrm>
        </p:grpSpPr>
        <p:sp>
          <p:nvSpPr>
            <p:cNvPr name="Freeform 25" id="25"/>
            <p:cNvSpPr/>
            <p:nvPr/>
          </p:nvSpPr>
          <p:spPr>
            <a:xfrm flipH="false" flipV="false" rot="0">
              <a:off x="0" y="0"/>
              <a:ext cx="1502533" cy="351531"/>
            </a:xfrm>
            <a:custGeom>
              <a:avLst/>
              <a:gdLst/>
              <a:ahLst/>
              <a:cxnLst/>
              <a:rect r="r" b="b" t="t" l="l"/>
              <a:pathLst>
                <a:path h="351531" w="1502533">
                  <a:moveTo>
                    <a:pt x="0" y="0"/>
                  </a:moveTo>
                  <a:lnTo>
                    <a:pt x="1502533" y="0"/>
                  </a:lnTo>
                  <a:lnTo>
                    <a:pt x="1502533" y="351531"/>
                  </a:lnTo>
                  <a:lnTo>
                    <a:pt x="0" y="351531"/>
                  </a:lnTo>
                  <a:close/>
                </a:path>
              </a:pathLst>
            </a:custGeom>
            <a:solidFill>
              <a:srgbClr val="545454"/>
            </a:solidFill>
          </p:spPr>
        </p:sp>
      </p:grpSp>
      <p:sp>
        <p:nvSpPr>
          <p:cNvPr name="TextBox 26" id="26"/>
          <p:cNvSpPr txBox="true"/>
          <p:nvPr/>
        </p:nvSpPr>
        <p:spPr>
          <a:xfrm rot="0">
            <a:off x="5626818" y="5800411"/>
            <a:ext cx="2891737" cy="422275"/>
          </a:xfrm>
          <a:prstGeom prst="rect">
            <a:avLst/>
          </a:prstGeom>
        </p:spPr>
        <p:txBody>
          <a:bodyPr anchor="t" rtlCol="false" tIns="0" lIns="0" bIns="0" rIns="0">
            <a:spAutoFit/>
          </a:bodyPr>
          <a:lstStyle/>
          <a:p>
            <a:pPr algn="ctr">
              <a:lnSpc>
                <a:spcPts val="3499"/>
              </a:lnSpc>
            </a:pPr>
            <a:r>
              <a:rPr lang="en-US" sz="2499" spc="94">
                <a:solidFill>
                  <a:srgbClr val="FFFFFF"/>
                </a:solidFill>
                <a:latin typeface="Roboto"/>
                <a:ea typeface="Roboto"/>
                <a:cs typeface="Roboto"/>
                <a:sym typeface="Roboto"/>
              </a:rPr>
              <a:t>Best Product</a:t>
            </a:r>
          </a:p>
        </p:txBody>
      </p:sp>
      <p:sp>
        <p:nvSpPr>
          <p:cNvPr name="TextBox 27" id="27"/>
          <p:cNvSpPr txBox="true"/>
          <p:nvPr/>
        </p:nvSpPr>
        <p:spPr>
          <a:xfrm rot="0">
            <a:off x="13882983" y="5800411"/>
            <a:ext cx="2944653" cy="422275"/>
          </a:xfrm>
          <a:prstGeom prst="rect">
            <a:avLst/>
          </a:prstGeom>
        </p:spPr>
        <p:txBody>
          <a:bodyPr anchor="t" rtlCol="false" tIns="0" lIns="0" bIns="0" rIns="0">
            <a:spAutoFit/>
          </a:bodyPr>
          <a:lstStyle/>
          <a:p>
            <a:pPr algn="ctr">
              <a:lnSpc>
                <a:spcPts val="3499"/>
              </a:lnSpc>
            </a:pPr>
            <a:r>
              <a:rPr lang="en-US" sz="2499" spc="94">
                <a:solidFill>
                  <a:srgbClr val="FFFFFF"/>
                </a:solidFill>
                <a:latin typeface="Roboto"/>
                <a:ea typeface="Roboto"/>
                <a:cs typeface="Roboto"/>
                <a:sym typeface="Roboto"/>
              </a:rPr>
              <a:t>Nice Decoration</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701236" cy="1913890"/>
          </a:xfrm>
        </p:grpSpPr>
        <p:sp>
          <p:nvSpPr>
            <p:cNvPr name="Freeform 3" id="3"/>
            <p:cNvSpPr/>
            <p:nvPr/>
          </p:nvSpPr>
          <p:spPr>
            <a:xfrm flipH="false" flipV="false" rot="0">
              <a:off x="0" y="0"/>
              <a:ext cx="1701235" cy="1913890"/>
            </a:xfrm>
            <a:custGeom>
              <a:avLst/>
              <a:gdLst/>
              <a:ahLst/>
              <a:cxnLst/>
              <a:rect r="r" b="b" t="t" l="l"/>
              <a:pathLst>
                <a:path h="1913890" w="1701235">
                  <a:moveTo>
                    <a:pt x="0" y="0"/>
                  </a:moveTo>
                  <a:lnTo>
                    <a:pt x="1701235" y="0"/>
                  </a:lnTo>
                  <a:lnTo>
                    <a:pt x="1701235" y="1913890"/>
                  </a:lnTo>
                  <a:lnTo>
                    <a:pt x="0" y="1913890"/>
                  </a:lnTo>
                  <a:close/>
                </a:path>
              </a:pathLst>
            </a:custGeom>
            <a:solidFill>
              <a:srgbClr val="FFF5E1">
                <a:alpha val="17647"/>
              </a:srgbClr>
            </a:solidFill>
          </p:spPr>
        </p:sp>
      </p:grpSp>
      <p:sp>
        <p:nvSpPr>
          <p:cNvPr name="TextBox 4" id="4"/>
          <p:cNvSpPr txBox="true"/>
          <p:nvPr/>
        </p:nvSpPr>
        <p:spPr>
          <a:xfrm rot="0">
            <a:off x="1028700" y="9050337"/>
            <a:ext cx="4077715" cy="358775"/>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+123-456-7890</a:t>
            </a:r>
          </a:p>
        </p:txBody>
      </p:sp>
      <p:grpSp>
        <p:nvGrpSpPr>
          <p:cNvPr name="Group 5" id="5"/>
          <p:cNvGrpSpPr/>
          <p:nvPr/>
        </p:nvGrpSpPr>
        <p:grpSpPr>
          <a:xfrm rot="0">
            <a:off x="9144000" y="0"/>
            <a:ext cx="9144000" cy="10287000"/>
            <a:chOff x="0" y="0"/>
            <a:chExt cx="1701236" cy="1913890"/>
          </a:xfrm>
        </p:grpSpPr>
        <p:sp>
          <p:nvSpPr>
            <p:cNvPr name="Freeform 6" id="6"/>
            <p:cNvSpPr/>
            <p:nvPr/>
          </p:nvSpPr>
          <p:spPr>
            <a:xfrm flipH="false" flipV="false" rot="0">
              <a:off x="0" y="0"/>
              <a:ext cx="1701235" cy="1913890"/>
            </a:xfrm>
            <a:custGeom>
              <a:avLst/>
              <a:gdLst/>
              <a:ahLst/>
              <a:cxnLst/>
              <a:rect r="r" b="b" t="t" l="l"/>
              <a:pathLst>
                <a:path h="1913890" w="1701235">
                  <a:moveTo>
                    <a:pt x="0" y="0"/>
                  </a:moveTo>
                  <a:lnTo>
                    <a:pt x="1701235" y="0"/>
                  </a:lnTo>
                  <a:lnTo>
                    <a:pt x="1701235" y="1913890"/>
                  </a:lnTo>
                  <a:lnTo>
                    <a:pt x="0" y="1913890"/>
                  </a:lnTo>
                  <a:close/>
                </a:path>
              </a:pathLst>
            </a:custGeom>
            <a:solidFill>
              <a:srgbClr val="DDDDDD">
                <a:alpha val="17647"/>
              </a:srgbClr>
            </a:solidFill>
          </p:spPr>
        </p:sp>
      </p:grpSp>
      <p:grpSp>
        <p:nvGrpSpPr>
          <p:cNvPr name="Group 7" id="7"/>
          <p:cNvGrpSpPr/>
          <p:nvPr/>
        </p:nvGrpSpPr>
        <p:grpSpPr>
          <a:xfrm rot="0">
            <a:off x="1028700" y="1028700"/>
            <a:ext cx="16230600" cy="7599101"/>
            <a:chOff x="0" y="0"/>
            <a:chExt cx="19872376" cy="9304166"/>
          </a:xfrm>
        </p:grpSpPr>
        <p:sp>
          <p:nvSpPr>
            <p:cNvPr name="Freeform 8" id="8"/>
            <p:cNvSpPr/>
            <p:nvPr/>
          </p:nvSpPr>
          <p:spPr>
            <a:xfrm flipH="false" flipV="false" rot="0">
              <a:off x="0" y="0"/>
              <a:ext cx="19872376" cy="9304166"/>
            </a:xfrm>
            <a:custGeom>
              <a:avLst/>
              <a:gdLst/>
              <a:ahLst/>
              <a:cxnLst/>
              <a:rect r="r" b="b" t="t" l="l"/>
              <a:pathLst>
                <a:path h="9304166" w="19872376">
                  <a:moveTo>
                    <a:pt x="0" y="0"/>
                  </a:moveTo>
                  <a:lnTo>
                    <a:pt x="0" y="9304166"/>
                  </a:lnTo>
                  <a:lnTo>
                    <a:pt x="19872376" y="9304166"/>
                  </a:lnTo>
                  <a:lnTo>
                    <a:pt x="19872376" y="0"/>
                  </a:lnTo>
                  <a:lnTo>
                    <a:pt x="0" y="0"/>
                  </a:lnTo>
                  <a:close/>
                  <a:moveTo>
                    <a:pt x="19811417" y="9243206"/>
                  </a:moveTo>
                  <a:lnTo>
                    <a:pt x="59690" y="9243206"/>
                  </a:lnTo>
                  <a:lnTo>
                    <a:pt x="59690" y="59690"/>
                  </a:lnTo>
                  <a:lnTo>
                    <a:pt x="19811417" y="59690"/>
                  </a:lnTo>
                  <a:lnTo>
                    <a:pt x="19811417" y="9243206"/>
                  </a:lnTo>
                  <a:close/>
                </a:path>
              </a:pathLst>
            </a:custGeom>
            <a:solidFill>
              <a:srgbClr val="AEDDF5"/>
            </a:solidFill>
          </p:spPr>
        </p:sp>
      </p:grpSp>
      <p:sp>
        <p:nvSpPr>
          <p:cNvPr name="TextBox 9" id="9"/>
          <p:cNvSpPr txBox="true"/>
          <p:nvPr/>
        </p:nvSpPr>
        <p:spPr>
          <a:xfrm rot="0">
            <a:off x="6067009" y="9050337"/>
            <a:ext cx="6153981" cy="358775"/>
          </a:xfrm>
          <a:prstGeom prst="rect">
            <a:avLst/>
          </a:prstGeom>
        </p:spPr>
        <p:txBody>
          <a:bodyPr anchor="t" rtlCol="false" tIns="0" lIns="0" bIns="0" rIns="0">
            <a:spAutoFit/>
          </a:bodyPr>
          <a:lstStyle/>
          <a:p>
            <a:pPr algn="ctr">
              <a:lnSpc>
                <a:spcPts val="2799"/>
              </a:lnSpc>
            </a:pPr>
            <a:r>
              <a:rPr lang="en-US" sz="1999">
                <a:solidFill>
                  <a:srgbClr val="000000"/>
                </a:solidFill>
                <a:latin typeface="Poppins"/>
                <a:ea typeface="Poppins"/>
                <a:cs typeface="Poppins"/>
                <a:sym typeface="Poppins"/>
              </a:rPr>
              <a:t>hello@reallygreatsite.com</a:t>
            </a:r>
          </a:p>
        </p:txBody>
      </p:sp>
      <p:sp>
        <p:nvSpPr>
          <p:cNvPr name="TextBox 10" id="10"/>
          <p:cNvSpPr txBox="true"/>
          <p:nvPr/>
        </p:nvSpPr>
        <p:spPr>
          <a:xfrm rot="0">
            <a:off x="13181585" y="9050337"/>
            <a:ext cx="4077715"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www.reallygreatsite.com</a:t>
            </a:r>
          </a:p>
        </p:txBody>
      </p:sp>
      <p:sp>
        <p:nvSpPr>
          <p:cNvPr name="TextBox 11" id="11"/>
          <p:cNvSpPr txBox="true"/>
          <p:nvPr/>
        </p:nvSpPr>
        <p:spPr>
          <a:xfrm rot="0">
            <a:off x="3340493" y="3414384"/>
            <a:ext cx="11607015" cy="2606754"/>
          </a:xfrm>
          <a:prstGeom prst="rect">
            <a:avLst/>
          </a:prstGeom>
        </p:spPr>
        <p:txBody>
          <a:bodyPr anchor="t" rtlCol="false" tIns="0" lIns="0" bIns="0" rIns="0">
            <a:spAutoFit/>
          </a:bodyPr>
          <a:lstStyle/>
          <a:p>
            <a:pPr algn="ctr">
              <a:lnSpc>
                <a:spcPts val="10162"/>
              </a:lnSpc>
            </a:pPr>
            <a:r>
              <a:rPr lang="en-US" b="true" sz="9323">
                <a:solidFill>
                  <a:srgbClr val="494949"/>
                </a:solidFill>
                <a:latin typeface="League Spartan"/>
                <a:ea typeface="League Spartan"/>
                <a:cs typeface="League Spartan"/>
                <a:sym typeface="League Spartan"/>
              </a:rPr>
              <a:t>THANKS</a:t>
            </a:r>
          </a:p>
          <a:p>
            <a:pPr algn="ctr">
              <a:lnSpc>
                <a:spcPts val="10162"/>
              </a:lnSpc>
            </a:pPr>
            <a:r>
              <a:rPr lang="en-US" b="true" sz="9323">
                <a:solidFill>
                  <a:srgbClr val="494949"/>
                </a:solidFill>
                <a:latin typeface="League Spartan"/>
                <a:ea typeface="League Spartan"/>
                <a:cs typeface="League Spartan"/>
                <a:sym typeface="League Spartan"/>
              </a:rPr>
              <a:t>FOR WATCHING</a:t>
            </a:r>
          </a:p>
        </p:txBody>
      </p:sp>
      <p:sp>
        <p:nvSpPr>
          <p:cNvPr name="TextBox 12" id="12"/>
          <p:cNvSpPr txBox="true"/>
          <p:nvPr/>
        </p:nvSpPr>
        <p:spPr>
          <a:xfrm rot="0">
            <a:off x="3264573" y="5983038"/>
            <a:ext cx="11758853" cy="354330"/>
          </a:xfrm>
          <a:prstGeom prst="rect">
            <a:avLst/>
          </a:prstGeom>
        </p:spPr>
        <p:txBody>
          <a:bodyPr anchor="t" rtlCol="false" tIns="0" lIns="0" bIns="0" rIns="0">
            <a:spAutoFit/>
          </a:bodyPr>
          <a:lstStyle/>
          <a:p>
            <a:pPr algn="ctr">
              <a:lnSpc>
                <a:spcPts val="2730"/>
              </a:lnSpc>
            </a:pPr>
            <a:r>
              <a:rPr lang="en-US" sz="2100">
                <a:solidFill>
                  <a:srgbClr val="130E0C"/>
                </a:solidFill>
                <a:latin typeface="Poppins"/>
                <a:ea typeface="Poppins"/>
                <a:cs typeface="Poppins"/>
                <a:sym typeface="Poppins"/>
              </a:rPr>
              <a:t>Lorem ipsum dolor sit amet, consectetur adipiscing elit. Integer nec odio.</a:t>
            </a:r>
            <a:r>
              <a:rPr lang="en-US" sz="2100">
                <a:solidFill>
                  <a:srgbClr val="130E0C"/>
                </a:solidFill>
                <a:latin typeface="Poppins"/>
                <a:ea typeface="Poppins"/>
                <a:cs typeface="Poppins"/>
                <a:sym typeface="Poppins"/>
              </a:rPr>
              <a: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860" y="485530"/>
            <a:ext cx="2788054" cy="2487617"/>
          </a:xfrm>
          <a:custGeom>
            <a:avLst/>
            <a:gdLst/>
            <a:ahLst/>
            <a:cxnLst/>
            <a:rect r="r" b="b" t="t" l="l"/>
            <a:pathLst>
              <a:path h="2487617" w="2788054">
                <a:moveTo>
                  <a:pt x="0" y="0"/>
                </a:moveTo>
                <a:lnTo>
                  <a:pt x="2788054" y="0"/>
                </a:lnTo>
                <a:lnTo>
                  <a:pt x="2788054" y="2487617"/>
                </a:lnTo>
                <a:lnTo>
                  <a:pt x="0" y="2487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03819" y="1028700"/>
            <a:ext cx="2750695" cy="664221"/>
          </a:xfrm>
          <a:custGeom>
            <a:avLst/>
            <a:gdLst/>
            <a:ahLst/>
            <a:cxnLst/>
            <a:rect r="r" b="b" t="t" l="l"/>
            <a:pathLst>
              <a:path h="664221" w="2750695">
                <a:moveTo>
                  <a:pt x="0" y="0"/>
                </a:moveTo>
                <a:lnTo>
                  <a:pt x="2750695" y="0"/>
                </a:lnTo>
                <a:lnTo>
                  <a:pt x="2750695" y="664221"/>
                </a:lnTo>
                <a:lnTo>
                  <a:pt x="0" y="664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154279" y="652684"/>
            <a:ext cx="2569025" cy="2153310"/>
          </a:xfrm>
          <a:custGeom>
            <a:avLst/>
            <a:gdLst/>
            <a:ahLst/>
            <a:cxnLst/>
            <a:rect r="r" b="b" t="t" l="l"/>
            <a:pathLst>
              <a:path h="2153310" w="2569025">
                <a:moveTo>
                  <a:pt x="0" y="0"/>
                </a:moveTo>
                <a:lnTo>
                  <a:pt x="2569025" y="0"/>
                </a:lnTo>
                <a:lnTo>
                  <a:pt x="2569025" y="2153310"/>
                </a:lnTo>
                <a:lnTo>
                  <a:pt x="0" y="21533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651194" y="798257"/>
            <a:ext cx="2680208" cy="2433474"/>
          </a:xfrm>
          <a:custGeom>
            <a:avLst/>
            <a:gdLst/>
            <a:ahLst/>
            <a:cxnLst/>
            <a:rect r="r" b="b" t="t" l="l"/>
            <a:pathLst>
              <a:path h="2433474" w="2680208">
                <a:moveTo>
                  <a:pt x="0" y="0"/>
                </a:moveTo>
                <a:lnTo>
                  <a:pt x="2680208" y="0"/>
                </a:lnTo>
                <a:lnTo>
                  <a:pt x="2680208" y="2433474"/>
                </a:lnTo>
                <a:lnTo>
                  <a:pt x="0" y="24334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379152" y="734708"/>
            <a:ext cx="2238440" cy="2238440"/>
          </a:xfrm>
          <a:custGeom>
            <a:avLst/>
            <a:gdLst/>
            <a:ahLst/>
            <a:cxnLst/>
            <a:rect r="r" b="b" t="t" l="l"/>
            <a:pathLst>
              <a:path h="2238440" w="2238440">
                <a:moveTo>
                  <a:pt x="0" y="0"/>
                </a:moveTo>
                <a:lnTo>
                  <a:pt x="2238440" y="0"/>
                </a:lnTo>
                <a:lnTo>
                  <a:pt x="2238440" y="2238439"/>
                </a:lnTo>
                <a:lnTo>
                  <a:pt x="0" y="22384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855940" y="3925524"/>
            <a:ext cx="2290197" cy="2957001"/>
          </a:xfrm>
          <a:custGeom>
            <a:avLst/>
            <a:gdLst/>
            <a:ahLst/>
            <a:cxnLst/>
            <a:rect r="r" b="b" t="t" l="l"/>
            <a:pathLst>
              <a:path h="2957001" w="2290197">
                <a:moveTo>
                  <a:pt x="0" y="0"/>
                </a:moveTo>
                <a:lnTo>
                  <a:pt x="2290197" y="0"/>
                </a:lnTo>
                <a:lnTo>
                  <a:pt x="2290197" y="2957001"/>
                </a:lnTo>
                <a:lnTo>
                  <a:pt x="0" y="29570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5325346" y="4221787"/>
            <a:ext cx="4553721" cy="1639340"/>
          </a:xfrm>
          <a:custGeom>
            <a:avLst/>
            <a:gdLst/>
            <a:ahLst/>
            <a:cxnLst/>
            <a:rect r="r" b="b" t="t" l="l"/>
            <a:pathLst>
              <a:path h="1639340" w="4553721">
                <a:moveTo>
                  <a:pt x="0" y="0"/>
                </a:moveTo>
                <a:lnTo>
                  <a:pt x="4553721" y="0"/>
                </a:lnTo>
                <a:lnTo>
                  <a:pt x="4553721" y="1639340"/>
                </a:lnTo>
                <a:lnTo>
                  <a:pt x="0" y="163934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28700" y="3776835"/>
            <a:ext cx="2991031" cy="2991031"/>
          </a:xfrm>
          <a:custGeom>
            <a:avLst/>
            <a:gdLst/>
            <a:ahLst/>
            <a:cxnLst/>
            <a:rect r="r" b="b" t="t" l="l"/>
            <a:pathLst>
              <a:path h="2991031" w="2991031">
                <a:moveTo>
                  <a:pt x="0" y="0"/>
                </a:moveTo>
                <a:lnTo>
                  <a:pt x="2991031" y="0"/>
                </a:lnTo>
                <a:lnTo>
                  <a:pt x="2991031" y="2991031"/>
                </a:lnTo>
                <a:lnTo>
                  <a:pt x="0" y="2991031"/>
                </a:lnTo>
                <a:lnTo>
                  <a:pt x="0" y="0"/>
                </a:lnTo>
                <a:close/>
              </a:path>
            </a:pathLst>
          </a:custGeom>
          <a:blipFill>
            <a:blip r:embed="rId1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701236" cy="1913890"/>
          </a:xfrm>
        </p:grpSpPr>
        <p:sp>
          <p:nvSpPr>
            <p:cNvPr name="Freeform 3" id="3"/>
            <p:cNvSpPr/>
            <p:nvPr/>
          </p:nvSpPr>
          <p:spPr>
            <a:xfrm flipH="false" flipV="false" rot="0">
              <a:off x="0" y="0"/>
              <a:ext cx="1701235" cy="1913890"/>
            </a:xfrm>
            <a:custGeom>
              <a:avLst/>
              <a:gdLst/>
              <a:ahLst/>
              <a:cxnLst/>
              <a:rect r="r" b="b" t="t" l="l"/>
              <a:pathLst>
                <a:path h="1913890" w="1701235">
                  <a:moveTo>
                    <a:pt x="0" y="0"/>
                  </a:moveTo>
                  <a:lnTo>
                    <a:pt x="1701235" y="0"/>
                  </a:lnTo>
                  <a:lnTo>
                    <a:pt x="1701235" y="1913890"/>
                  </a:lnTo>
                  <a:lnTo>
                    <a:pt x="0" y="1913890"/>
                  </a:lnTo>
                  <a:close/>
                </a:path>
              </a:pathLst>
            </a:custGeom>
            <a:solidFill>
              <a:srgbClr val="0179B6">
                <a:alpha val="17647"/>
              </a:srgbClr>
            </a:solidFill>
          </p:spPr>
        </p:sp>
      </p:grpSp>
      <p:grpSp>
        <p:nvGrpSpPr>
          <p:cNvPr name="Group 4" id="4"/>
          <p:cNvGrpSpPr/>
          <p:nvPr/>
        </p:nvGrpSpPr>
        <p:grpSpPr>
          <a:xfrm rot="0">
            <a:off x="9144000" y="0"/>
            <a:ext cx="9144000" cy="10287000"/>
            <a:chOff x="0" y="0"/>
            <a:chExt cx="1701236" cy="1913890"/>
          </a:xfrm>
        </p:grpSpPr>
        <p:sp>
          <p:nvSpPr>
            <p:cNvPr name="Freeform 5" id="5"/>
            <p:cNvSpPr/>
            <p:nvPr/>
          </p:nvSpPr>
          <p:spPr>
            <a:xfrm flipH="false" flipV="false" rot="0">
              <a:off x="0" y="0"/>
              <a:ext cx="1701235" cy="1913890"/>
            </a:xfrm>
            <a:custGeom>
              <a:avLst/>
              <a:gdLst/>
              <a:ahLst/>
              <a:cxnLst/>
              <a:rect r="r" b="b" t="t" l="l"/>
              <a:pathLst>
                <a:path h="1913890" w="1701235">
                  <a:moveTo>
                    <a:pt x="0" y="0"/>
                  </a:moveTo>
                  <a:lnTo>
                    <a:pt x="1701235" y="0"/>
                  </a:lnTo>
                  <a:lnTo>
                    <a:pt x="1701235" y="1913890"/>
                  </a:lnTo>
                  <a:lnTo>
                    <a:pt x="0" y="1913890"/>
                  </a:lnTo>
                  <a:close/>
                </a:path>
              </a:pathLst>
            </a:custGeom>
            <a:solidFill>
              <a:srgbClr val="DDDDDD">
                <a:alpha val="17647"/>
              </a:srgbClr>
            </a:solidFill>
          </p:spPr>
        </p:sp>
      </p:grpSp>
      <p:sp>
        <p:nvSpPr>
          <p:cNvPr name="TextBox 6" id="6"/>
          <p:cNvSpPr txBox="true"/>
          <p:nvPr/>
        </p:nvSpPr>
        <p:spPr>
          <a:xfrm rot="0">
            <a:off x="15272439" y="8899525"/>
            <a:ext cx="1986861"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Page 02 of 15</a:t>
            </a:r>
          </a:p>
        </p:txBody>
      </p:sp>
      <p:sp>
        <p:nvSpPr>
          <p:cNvPr name="TextBox 7" id="7"/>
          <p:cNvSpPr txBox="true"/>
          <p:nvPr/>
        </p:nvSpPr>
        <p:spPr>
          <a:xfrm rot="0">
            <a:off x="1028700" y="8899525"/>
            <a:ext cx="4077715" cy="358775"/>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www.reallygreatsite.com</a:t>
            </a:r>
          </a:p>
        </p:txBody>
      </p:sp>
      <p:sp>
        <p:nvSpPr>
          <p:cNvPr name="TextBox 8" id="8"/>
          <p:cNvSpPr txBox="true"/>
          <p:nvPr/>
        </p:nvSpPr>
        <p:spPr>
          <a:xfrm rot="0">
            <a:off x="1559576" y="4686340"/>
            <a:ext cx="15168848" cy="842420"/>
          </a:xfrm>
          <a:prstGeom prst="rect">
            <a:avLst/>
          </a:prstGeom>
        </p:spPr>
        <p:txBody>
          <a:bodyPr anchor="t" rtlCol="false" tIns="0" lIns="0" bIns="0" rIns="0">
            <a:spAutoFit/>
          </a:bodyPr>
          <a:lstStyle/>
          <a:p>
            <a:pPr algn="ctr">
              <a:lnSpc>
                <a:spcPts val="6497"/>
              </a:lnSpc>
            </a:pPr>
            <a:r>
              <a:rPr lang="en-US" b="true" sz="6130">
                <a:solidFill>
                  <a:srgbClr val="000000"/>
                </a:solidFill>
                <a:latin typeface="League Spartan"/>
                <a:ea typeface="League Spartan"/>
                <a:cs typeface="League Spartan"/>
                <a:sym typeface="League Spartan"/>
              </a:rPr>
              <a:t>TO THE CREATIVE PRESENTATION</a:t>
            </a:r>
          </a:p>
        </p:txBody>
      </p:sp>
      <p:sp>
        <p:nvSpPr>
          <p:cNvPr name="TextBox 9" id="9"/>
          <p:cNvSpPr txBox="true"/>
          <p:nvPr/>
        </p:nvSpPr>
        <p:spPr>
          <a:xfrm rot="0">
            <a:off x="4960934" y="2894099"/>
            <a:ext cx="8366133" cy="1223794"/>
          </a:xfrm>
          <a:prstGeom prst="rect">
            <a:avLst/>
          </a:prstGeom>
        </p:spPr>
        <p:txBody>
          <a:bodyPr anchor="t" rtlCol="false" tIns="0" lIns="0" bIns="0" rIns="0">
            <a:spAutoFit/>
          </a:bodyPr>
          <a:lstStyle/>
          <a:p>
            <a:pPr algn="ctr">
              <a:lnSpc>
                <a:spcPts val="9359"/>
              </a:lnSpc>
            </a:pPr>
            <a:r>
              <a:rPr lang="en-US" sz="8829">
                <a:solidFill>
                  <a:srgbClr val="F9C041"/>
                </a:solidFill>
                <a:latin typeface="Amsterdam Four"/>
                <a:ea typeface="Amsterdam Four"/>
                <a:cs typeface="Amsterdam Four"/>
                <a:sym typeface="Amsterdam Four"/>
              </a:rPr>
              <a:t>Welcome</a:t>
            </a:r>
          </a:p>
        </p:txBody>
      </p:sp>
      <p:sp>
        <p:nvSpPr>
          <p:cNvPr name="TextBox 10" id="10"/>
          <p:cNvSpPr txBox="true"/>
          <p:nvPr/>
        </p:nvSpPr>
        <p:spPr>
          <a:xfrm rot="0">
            <a:off x="1790853" y="5595435"/>
            <a:ext cx="14706293" cy="737716"/>
          </a:xfrm>
          <a:prstGeom prst="rect">
            <a:avLst/>
          </a:prstGeom>
        </p:spPr>
        <p:txBody>
          <a:bodyPr anchor="t" rtlCol="false" tIns="0" lIns="0" bIns="0" rIns="0">
            <a:spAutoFit/>
          </a:bodyPr>
          <a:lstStyle/>
          <a:p>
            <a:pPr algn="ctr">
              <a:lnSpc>
                <a:spcPts val="2913"/>
              </a:lnSpc>
            </a:pPr>
            <a:r>
              <a:rPr lang="en-US" sz="2081" spc="33">
                <a:solidFill>
                  <a:srgbClr val="000000"/>
                </a:solidFill>
                <a:latin typeface="Poppins"/>
                <a:ea typeface="Poppins"/>
                <a:cs typeface="Poppins"/>
                <a:sym typeface="Poppins"/>
              </a:rPr>
              <a:t>Lorem ipsum dolor sit amet, consectetur adipiscing elit, sed do eiusmod </a:t>
            </a:r>
          </a:p>
          <a:p>
            <a:pPr algn="ctr">
              <a:lnSpc>
                <a:spcPts val="2913"/>
              </a:lnSpc>
            </a:pPr>
            <a:r>
              <a:rPr lang="en-US" sz="2081" spc="33">
                <a:solidFill>
                  <a:srgbClr val="000000"/>
                </a:solidFill>
                <a:latin typeface="Poppins"/>
                <a:ea typeface="Poppins"/>
                <a:cs typeface="Poppins"/>
                <a:sym typeface="Poppins"/>
              </a:rPr>
              <a:t>tempor incididunt ut labore et dolore magna aliqua. </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2391410" cy="12595168"/>
          </a:xfrm>
        </p:grpSpPr>
        <p:sp>
          <p:nvSpPr>
            <p:cNvPr name="Freeform 3" id="3"/>
            <p:cNvSpPr/>
            <p:nvPr/>
          </p:nvSpPr>
          <p:spPr>
            <a:xfrm flipH="false" flipV="false" rot="0">
              <a:off x="0" y="0"/>
              <a:ext cx="22391410" cy="12595168"/>
            </a:xfrm>
            <a:custGeom>
              <a:avLst/>
              <a:gdLst/>
              <a:ahLst/>
              <a:cxnLst/>
              <a:rect r="r" b="b" t="t" l="l"/>
              <a:pathLst>
                <a:path h="12595168" w="22391410">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F9C041"/>
            </a:solidFill>
          </p:spPr>
        </p:sp>
      </p:grpSp>
      <p:sp>
        <p:nvSpPr>
          <p:cNvPr name="AutoShape 4" id="4"/>
          <p:cNvSpPr/>
          <p:nvPr/>
        </p:nvSpPr>
        <p:spPr>
          <a:xfrm rot="0">
            <a:off x="1323474" y="9258300"/>
            <a:ext cx="13697978" cy="0"/>
          </a:xfrm>
          <a:prstGeom prst="line">
            <a:avLst/>
          </a:prstGeom>
          <a:ln cap="flat" w="19050">
            <a:solidFill>
              <a:srgbClr val="F9C041"/>
            </a:solidFill>
            <a:prstDash val="solid"/>
            <a:headEnd type="none" len="sm" w="sm"/>
            <a:tailEnd type="none" len="sm" w="sm"/>
          </a:ln>
        </p:spPr>
      </p:sp>
      <p:sp>
        <p:nvSpPr>
          <p:cNvPr name="TextBox 5" id="5"/>
          <p:cNvSpPr txBox="true"/>
          <p:nvPr/>
        </p:nvSpPr>
        <p:spPr>
          <a:xfrm rot="0">
            <a:off x="15272439" y="9050337"/>
            <a:ext cx="1986861"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Page 03 of 15</a:t>
            </a:r>
          </a:p>
        </p:txBody>
      </p:sp>
      <p:sp>
        <p:nvSpPr>
          <p:cNvPr name="TextBox 6" id="6"/>
          <p:cNvSpPr txBox="true"/>
          <p:nvPr/>
        </p:nvSpPr>
        <p:spPr>
          <a:xfrm rot="0">
            <a:off x="1323474" y="1181100"/>
            <a:ext cx="11142167" cy="853824"/>
          </a:xfrm>
          <a:prstGeom prst="rect">
            <a:avLst/>
          </a:prstGeom>
        </p:spPr>
        <p:txBody>
          <a:bodyPr anchor="t" rtlCol="false" tIns="0" lIns="0" bIns="0" rIns="0">
            <a:spAutoFit/>
          </a:bodyPr>
          <a:lstStyle/>
          <a:p>
            <a:pPr algn="l">
              <a:lnSpc>
                <a:spcPts val="6042"/>
              </a:lnSpc>
            </a:pPr>
            <a:r>
              <a:rPr lang="en-US" b="true" sz="5700">
                <a:solidFill>
                  <a:srgbClr val="000000"/>
                </a:solidFill>
                <a:latin typeface="Poppins Bold"/>
                <a:ea typeface="Poppins Bold"/>
                <a:cs typeface="Poppins Bold"/>
                <a:sym typeface="Poppins Bold"/>
              </a:rPr>
              <a:t>LIST OF CONTENTS</a:t>
            </a:r>
          </a:p>
        </p:txBody>
      </p:sp>
      <p:sp>
        <p:nvSpPr>
          <p:cNvPr name="TextBox 7" id="7"/>
          <p:cNvSpPr txBox="true"/>
          <p:nvPr/>
        </p:nvSpPr>
        <p:spPr>
          <a:xfrm rot="0">
            <a:off x="1323474" y="5124573"/>
            <a:ext cx="2943426" cy="447675"/>
          </a:xfrm>
          <a:prstGeom prst="rect">
            <a:avLst/>
          </a:prstGeom>
        </p:spPr>
        <p:txBody>
          <a:bodyPr anchor="t" rtlCol="false" tIns="0" lIns="0" bIns="0" rIns="0">
            <a:spAutoFit/>
          </a:bodyPr>
          <a:lstStyle/>
          <a:p>
            <a:pPr algn="l">
              <a:lnSpc>
                <a:spcPts val="3359"/>
              </a:lnSpc>
            </a:pPr>
            <a:r>
              <a:rPr lang="en-US" b="true" sz="2799">
                <a:solidFill>
                  <a:srgbClr val="3D3F4D"/>
                </a:solidFill>
                <a:latin typeface="Poppins Bold"/>
                <a:ea typeface="Poppins Bold"/>
                <a:cs typeface="Poppins Bold"/>
                <a:sym typeface="Poppins Bold"/>
              </a:rPr>
              <a:t>ABOUT ME</a:t>
            </a:r>
          </a:p>
        </p:txBody>
      </p:sp>
      <p:sp>
        <p:nvSpPr>
          <p:cNvPr name="TextBox 8" id="8"/>
          <p:cNvSpPr txBox="true"/>
          <p:nvPr/>
        </p:nvSpPr>
        <p:spPr>
          <a:xfrm rot="0">
            <a:off x="1323474" y="3741299"/>
            <a:ext cx="2943426" cy="1428750"/>
          </a:xfrm>
          <a:prstGeom prst="rect">
            <a:avLst/>
          </a:prstGeom>
        </p:spPr>
        <p:txBody>
          <a:bodyPr anchor="t" rtlCol="false" tIns="0" lIns="0" bIns="0" rIns="0">
            <a:spAutoFit/>
          </a:bodyPr>
          <a:lstStyle/>
          <a:p>
            <a:pPr algn="l">
              <a:lnSpc>
                <a:spcPts val="11397"/>
              </a:lnSpc>
            </a:pPr>
            <a:r>
              <a:rPr lang="en-US" b="true" sz="9497">
                <a:solidFill>
                  <a:srgbClr val="73B4D5"/>
                </a:solidFill>
                <a:latin typeface="League Spartan"/>
                <a:ea typeface="League Spartan"/>
                <a:cs typeface="League Spartan"/>
                <a:sym typeface="League Spartan"/>
              </a:rPr>
              <a:t>01</a:t>
            </a:r>
          </a:p>
        </p:txBody>
      </p:sp>
      <p:sp>
        <p:nvSpPr>
          <p:cNvPr name="TextBox 9" id="9"/>
          <p:cNvSpPr txBox="true"/>
          <p:nvPr/>
        </p:nvSpPr>
        <p:spPr>
          <a:xfrm rot="0">
            <a:off x="1323474" y="7818005"/>
            <a:ext cx="3080246" cy="447675"/>
          </a:xfrm>
          <a:prstGeom prst="rect">
            <a:avLst/>
          </a:prstGeom>
        </p:spPr>
        <p:txBody>
          <a:bodyPr anchor="t" rtlCol="false" tIns="0" lIns="0" bIns="0" rIns="0">
            <a:spAutoFit/>
          </a:bodyPr>
          <a:lstStyle/>
          <a:p>
            <a:pPr algn="l">
              <a:lnSpc>
                <a:spcPts val="3359"/>
              </a:lnSpc>
            </a:pPr>
            <a:r>
              <a:rPr lang="en-US" b="true" sz="2799">
                <a:solidFill>
                  <a:srgbClr val="3D3F4D"/>
                </a:solidFill>
                <a:latin typeface="Poppins Bold"/>
                <a:ea typeface="Poppins Bold"/>
                <a:cs typeface="Poppins Bold"/>
                <a:sym typeface="Poppins Bold"/>
              </a:rPr>
              <a:t>VISION</a:t>
            </a:r>
          </a:p>
        </p:txBody>
      </p:sp>
      <p:sp>
        <p:nvSpPr>
          <p:cNvPr name="TextBox 10" id="10"/>
          <p:cNvSpPr txBox="true"/>
          <p:nvPr/>
        </p:nvSpPr>
        <p:spPr>
          <a:xfrm rot="0">
            <a:off x="1323474" y="6434731"/>
            <a:ext cx="2680860" cy="1428750"/>
          </a:xfrm>
          <a:prstGeom prst="rect">
            <a:avLst/>
          </a:prstGeom>
        </p:spPr>
        <p:txBody>
          <a:bodyPr anchor="t" rtlCol="false" tIns="0" lIns="0" bIns="0" rIns="0">
            <a:spAutoFit/>
          </a:bodyPr>
          <a:lstStyle/>
          <a:p>
            <a:pPr algn="l">
              <a:lnSpc>
                <a:spcPts val="11397"/>
              </a:lnSpc>
            </a:pPr>
            <a:r>
              <a:rPr lang="en-US" b="true" sz="9497">
                <a:solidFill>
                  <a:srgbClr val="73B4D5"/>
                </a:solidFill>
                <a:latin typeface="League Spartan"/>
                <a:ea typeface="League Spartan"/>
                <a:cs typeface="League Spartan"/>
                <a:sym typeface="League Spartan"/>
              </a:rPr>
              <a:t>02</a:t>
            </a:r>
          </a:p>
        </p:txBody>
      </p:sp>
      <p:sp>
        <p:nvSpPr>
          <p:cNvPr name="TextBox 11" id="11"/>
          <p:cNvSpPr txBox="true"/>
          <p:nvPr/>
        </p:nvSpPr>
        <p:spPr>
          <a:xfrm rot="0">
            <a:off x="6138113" y="5143500"/>
            <a:ext cx="3891712" cy="447675"/>
          </a:xfrm>
          <a:prstGeom prst="rect">
            <a:avLst/>
          </a:prstGeom>
        </p:spPr>
        <p:txBody>
          <a:bodyPr anchor="t" rtlCol="false" tIns="0" lIns="0" bIns="0" rIns="0">
            <a:spAutoFit/>
          </a:bodyPr>
          <a:lstStyle/>
          <a:p>
            <a:pPr algn="l">
              <a:lnSpc>
                <a:spcPts val="3359"/>
              </a:lnSpc>
            </a:pPr>
            <a:r>
              <a:rPr lang="en-US" b="true" sz="2799">
                <a:solidFill>
                  <a:srgbClr val="3D3F4D"/>
                </a:solidFill>
                <a:latin typeface="Poppins Bold"/>
                <a:ea typeface="Poppins Bold"/>
                <a:cs typeface="Poppins Bold"/>
                <a:sym typeface="Poppins Bold"/>
              </a:rPr>
              <a:t>PERSONAL SKILLS</a:t>
            </a:r>
          </a:p>
        </p:txBody>
      </p:sp>
      <p:sp>
        <p:nvSpPr>
          <p:cNvPr name="TextBox 12" id="12"/>
          <p:cNvSpPr txBox="true"/>
          <p:nvPr/>
        </p:nvSpPr>
        <p:spPr>
          <a:xfrm rot="0">
            <a:off x="12421782" y="5124573"/>
            <a:ext cx="4120312" cy="447675"/>
          </a:xfrm>
          <a:prstGeom prst="rect">
            <a:avLst/>
          </a:prstGeom>
        </p:spPr>
        <p:txBody>
          <a:bodyPr anchor="t" rtlCol="false" tIns="0" lIns="0" bIns="0" rIns="0">
            <a:spAutoFit/>
          </a:bodyPr>
          <a:lstStyle/>
          <a:p>
            <a:pPr algn="l">
              <a:lnSpc>
                <a:spcPts val="3359"/>
              </a:lnSpc>
            </a:pPr>
            <a:r>
              <a:rPr lang="en-US" b="true" sz="2799">
                <a:solidFill>
                  <a:srgbClr val="3D3F4D"/>
                </a:solidFill>
                <a:latin typeface="Poppins Bold"/>
                <a:ea typeface="Poppins Bold"/>
                <a:cs typeface="Poppins Bold"/>
                <a:sym typeface="Poppins Bold"/>
              </a:rPr>
              <a:t>PORTFOLIO</a:t>
            </a:r>
          </a:p>
        </p:txBody>
      </p:sp>
      <p:sp>
        <p:nvSpPr>
          <p:cNvPr name="TextBox 13" id="13"/>
          <p:cNvSpPr txBox="true"/>
          <p:nvPr/>
        </p:nvSpPr>
        <p:spPr>
          <a:xfrm rot="0">
            <a:off x="6138113" y="3760226"/>
            <a:ext cx="2721682" cy="1428750"/>
          </a:xfrm>
          <a:prstGeom prst="rect">
            <a:avLst/>
          </a:prstGeom>
        </p:spPr>
        <p:txBody>
          <a:bodyPr anchor="t" rtlCol="false" tIns="0" lIns="0" bIns="0" rIns="0">
            <a:spAutoFit/>
          </a:bodyPr>
          <a:lstStyle/>
          <a:p>
            <a:pPr algn="l">
              <a:lnSpc>
                <a:spcPts val="11397"/>
              </a:lnSpc>
            </a:pPr>
            <a:r>
              <a:rPr lang="en-US" b="true" sz="9497">
                <a:solidFill>
                  <a:srgbClr val="73B4D5"/>
                </a:solidFill>
                <a:latin typeface="League Spartan"/>
                <a:ea typeface="League Spartan"/>
                <a:cs typeface="League Spartan"/>
                <a:sym typeface="League Spartan"/>
              </a:rPr>
              <a:t>03</a:t>
            </a:r>
          </a:p>
        </p:txBody>
      </p:sp>
      <p:sp>
        <p:nvSpPr>
          <p:cNvPr name="TextBox 14" id="14"/>
          <p:cNvSpPr txBox="true"/>
          <p:nvPr/>
        </p:nvSpPr>
        <p:spPr>
          <a:xfrm rot="0">
            <a:off x="12421782" y="3741299"/>
            <a:ext cx="2721682" cy="1428750"/>
          </a:xfrm>
          <a:prstGeom prst="rect">
            <a:avLst/>
          </a:prstGeom>
        </p:spPr>
        <p:txBody>
          <a:bodyPr anchor="t" rtlCol="false" tIns="0" lIns="0" bIns="0" rIns="0">
            <a:spAutoFit/>
          </a:bodyPr>
          <a:lstStyle/>
          <a:p>
            <a:pPr algn="l">
              <a:lnSpc>
                <a:spcPts val="11397"/>
              </a:lnSpc>
            </a:pPr>
            <a:r>
              <a:rPr lang="en-US" b="true" sz="9497">
                <a:solidFill>
                  <a:srgbClr val="73B4D5"/>
                </a:solidFill>
                <a:latin typeface="League Spartan"/>
                <a:ea typeface="League Spartan"/>
                <a:cs typeface="League Spartan"/>
                <a:sym typeface="League Spartan"/>
              </a:rPr>
              <a:t>05</a:t>
            </a:r>
          </a:p>
        </p:txBody>
      </p:sp>
      <p:sp>
        <p:nvSpPr>
          <p:cNvPr name="TextBox 15" id="15"/>
          <p:cNvSpPr txBox="true"/>
          <p:nvPr/>
        </p:nvSpPr>
        <p:spPr>
          <a:xfrm rot="0">
            <a:off x="6138113" y="7818005"/>
            <a:ext cx="4120312" cy="447675"/>
          </a:xfrm>
          <a:prstGeom prst="rect">
            <a:avLst/>
          </a:prstGeom>
        </p:spPr>
        <p:txBody>
          <a:bodyPr anchor="t" rtlCol="false" tIns="0" lIns="0" bIns="0" rIns="0">
            <a:spAutoFit/>
          </a:bodyPr>
          <a:lstStyle/>
          <a:p>
            <a:pPr algn="l">
              <a:lnSpc>
                <a:spcPts val="3359"/>
              </a:lnSpc>
            </a:pPr>
            <a:r>
              <a:rPr lang="en-US" b="true" sz="2799">
                <a:solidFill>
                  <a:srgbClr val="3D3F4D"/>
                </a:solidFill>
                <a:latin typeface="Poppins Bold"/>
                <a:ea typeface="Poppins Bold"/>
                <a:cs typeface="Poppins Bold"/>
                <a:sym typeface="Poppins Bold"/>
              </a:rPr>
              <a:t>WORK EXPERIENCE</a:t>
            </a:r>
          </a:p>
        </p:txBody>
      </p:sp>
      <p:sp>
        <p:nvSpPr>
          <p:cNvPr name="TextBox 16" id="16"/>
          <p:cNvSpPr txBox="true"/>
          <p:nvPr/>
        </p:nvSpPr>
        <p:spPr>
          <a:xfrm rot="0">
            <a:off x="12421782" y="7799078"/>
            <a:ext cx="4120312" cy="447675"/>
          </a:xfrm>
          <a:prstGeom prst="rect">
            <a:avLst/>
          </a:prstGeom>
        </p:spPr>
        <p:txBody>
          <a:bodyPr anchor="t" rtlCol="false" tIns="0" lIns="0" bIns="0" rIns="0">
            <a:spAutoFit/>
          </a:bodyPr>
          <a:lstStyle/>
          <a:p>
            <a:pPr algn="l">
              <a:lnSpc>
                <a:spcPts val="3359"/>
              </a:lnSpc>
            </a:pPr>
            <a:r>
              <a:rPr lang="en-US" b="true" sz="2799">
                <a:solidFill>
                  <a:srgbClr val="3D3F4D"/>
                </a:solidFill>
                <a:latin typeface="Poppins Bold"/>
                <a:ea typeface="Poppins Bold"/>
                <a:cs typeface="Poppins Bold"/>
                <a:sym typeface="Poppins Bold"/>
              </a:rPr>
              <a:t>CONTACT</a:t>
            </a:r>
          </a:p>
        </p:txBody>
      </p:sp>
      <p:sp>
        <p:nvSpPr>
          <p:cNvPr name="TextBox 17" id="17"/>
          <p:cNvSpPr txBox="true"/>
          <p:nvPr/>
        </p:nvSpPr>
        <p:spPr>
          <a:xfrm rot="0">
            <a:off x="6138113" y="6434731"/>
            <a:ext cx="2599669" cy="1428750"/>
          </a:xfrm>
          <a:prstGeom prst="rect">
            <a:avLst/>
          </a:prstGeom>
        </p:spPr>
        <p:txBody>
          <a:bodyPr anchor="t" rtlCol="false" tIns="0" lIns="0" bIns="0" rIns="0">
            <a:spAutoFit/>
          </a:bodyPr>
          <a:lstStyle/>
          <a:p>
            <a:pPr algn="l">
              <a:lnSpc>
                <a:spcPts val="11397"/>
              </a:lnSpc>
            </a:pPr>
            <a:r>
              <a:rPr lang="en-US" b="true" sz="9497">
                <a:solidFill>
                  <a:srgbClr val="73B4D5"/>
                </a:solidFill>
                <a:latin typeface="League Spartan"/>
                <a:ea typeface="League Spartan"/>
                <a:cs typeface="League Spartan"/>
                <a:sym typeface="League Spartan"/>
              </a:rPr>
              <a:t>04</a:t>
            </a:r>
          </a:p>
        </p:txBody>
      </p:sp>
      <p:sp>
        <p:nvSpPr>
          <p:cNvPr name="TextBox 18" id="18"/>
          <p:cNvSpPr txBox="true"/>
          <p:nvPr/>
        </p:nvSpPr>
        <p:spPr>
          <a:xfrm rot="0">
            <a:off x="12421782" y="6415804"/>
            <a:ext cx="2599669" cy="1428750"/>
          </a:xfrm>
          <a:prstGeom prst="rect">
            <a:avLst/>
          </a:prstGeom>
        </p:spPr>
        <p:txBody>
          <a:bodyPr anchor="t" rtlCol="false" tIns="0" lIns="0" bIns="0" rIns="0">
            <a:spAutoFit/>
          </a:bodyPr>
          <a:lstStyle/>
          <a:p>
            <a:pPr algn="l">
              <a:lnSpc>
                <a:spcPts val="11397"/>
              </a:lnSpc>
            </a:pPr>
            <a:r>
              <a:rPr lang="en-US" b="true" sz="9497">
                <a:solidFill>
                  <a:srgbClr val="73B4D5"/>
                </a:solidFill>
                <a:latin typeface="League Spartan"/>
                <a:ea typeface="League Spartan"/>
                <a:cs typeface="League Spartan"/>
                <a:sym typeface="League Spartan"/>
              </a:rPr>
              <a:t>06</a:t>
            </a:r>
          </a:p>
        </p:txBody>
      </p:sp>
      <p:sp>
        <p:nvSpPr>
          <p:cNvPr name="TextBox 19" id="19"/>
          <p:cNvSpPr txBox="true"/>
          <p:nvPr/>
        </p:nvSpPr>
        <p:spPr>
          <a:xfrm rot="0">
            <a:off x="1323474" y="2130174"/>
            <a:ext cx="15503000" cy="734868"/>
          </a:xfrm>
          <a:prstGeom prst="rect">
            <a:avLst/>
          </a:prstGeom>
        </p:spPr>
        <p:txBody>
          <a:bodyPr anchor="t" rtlCol="false" tIns="0" lIns="0" bIns="0" rIns="0">
            <a:spAutoFit/>
          </a:bodyPr>
          <a:lstStyle/>
          <a:p>
            <a:pPr algn="l">
              <a:lnSpc>
                <a:spcPts val="2901"/>
              </a:lnSpc>
            </a:pPr>
            <a:r>
              <a:rPr lang="en-US" sz="2072" spc="33">
                <a:solidFill>
                  <a:srgbClr val="000000"/>
                </a:solidFill>
                <a:latin typeface="Poppins"/>
                <a:ea typeface="Poppins"/>
                <a:cs typeface="Poppins"/>
                <a:sym typeface="Poppins"/>
              </a:rPr>
              <a:t>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539228" y="0"/>
            <a:ext cx="5748772" cy="10287000"/>
            <a:chOff x="0" y="0"/>
            <a:chExt cx="1069556" cy="1913890"/>
          </a:xfrm>
        </p:grpSpPr>
        <p:sp>
          <p:nvSpPr>
            <p:cNvPr name="Freeform 3" id="3"/>
            <p:cNvSpPr/>
            <p:nvPr/>
          </p:nvSpPr>
          <p:spPr>
            <a:xfrm flipH="false" flipV="false" rot="0">
              <a:off x="0" y="0"/>
              <a:ext cx="1069556" cy="1913890"/>
            </a:xfrm>
            <a:custGeom>
              <a:avLst/>
              <a:gdLst/>
              <a:ahLst/>
              <a:cxnLst/>
              <a:rect r="r" b="b" t="t" l="l"/>
              <a:pathLst>
                <a:path h="1913890" w="1069556">
                  <a:moveTo>
                    <a:pt x="0" y="0"/>
                  </a:moveTo>
                  <a:lnTo>
                    <a:pt x="1069556" y="0"/>
                  </a:lnTo>
                  <a:lnTo>
                    <a:pt x="1069556" y="1913890"/>
                  </a:lnTo>
                  <a:lnTo>
                    <a:pt x="0" y="1913890"/>
                  </a:lnTo>
                  <a:close/>
                </a:path>
              </a:pathLst>
            </a:custGeom>
            <a:solidFill>
              <a:srgbClr val="73B4D5"/>
            </a:solidFill>
          </p:spPr>
        </p:sp>
      </p:grpSp>
      <p:grpSp>
        <p:nvGrpSpPr>
          <p:cNvPr name="Group 4" id="4"/>
          <p:cNvGrpSpPr/>
          <p:nvPr/>
        </p:nvGrpSpPr>
        <p:grpSpPr>
          <a:xfrm rot="0">
            <a:off x="1028700" y="8287243"/>
            <a:ext cx="1562949" cy="417760"/>
            <a:chOff x="0" y="0"/>
            <a:chExt cx="570168" cy="152400"/>
          </a:xfrm>
        </p:grpSpPr>
        <p:sp>
          <p:nvSpPr>
            <p:cNvPr name="Freeform 5" id="5"/>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73B4D5"/>
            </a:solidFill>
          </p:spPr>
        </p:sp>
      </p:grpSp>
      <p:sp>
        <p:nvSpPr>
          <p:cNvPr name="TextBox 6" id="6"/>
          <p:cNvSpPr txBox="true"/>
          <p:nvPr/>
        </p:nvSpPr>
        <p:spPr>
          <a:xfrm rot="0">
            <a:off x="7576982" y="8766649"/>
            <a:ext cx="4537872" cy="491651"/>
          </a:xfrm>
          <a:prstGeom prst="rect">
            <a:avLst/>
          </a:prstGeom>
        </p:spPr>
        <p:txBody>
          <a:bodyPr anchor="t" rtlCol="false" tIns="0" lIns="0" bIns="0" rIns="0">
            <a:spAutoFit/>
          </a:bodyPr>
          <a:lstStyle/>
          <a:p>
            <a:pPr algn="r">
              <a:lnSpc>
                <a:spcPts val="3876"/>
              </a:lnSpc>
            </a:pPr>
            <a:r>
              <a:rPr lang="en-US" sz="2768">
                <a:solidFill>
                  <a:srgbClr val="000000"/>
                </a:solidFill>
                <a:latin typeface="Poppins"/>
                <a:ea typeface="Poppins"/>
                <a:cs typeface="Poppins"/>
                <a:sym typeface="Poppins"/>
              </a:rPr>
              <a:t>Graphic Designer</a:t>
            </a:r>
          </a:p>
        </p:txBody>
      </p:sp>
      <p:sp>
        <p:nvSpPr>
          <p:cNvPr name="TextBox 7" id="7"/>
          <p:cNvSpPr txBox="true"/>
          <p:nvPr/>
        </p:nvSpPr>
        <p:spPr>
          <a:xfrm rot="0">
            <a:off x="7576982" y="8254312"/>
            <a:ext cx="4537872" cy="571661"/>
          </a:xfrm>
          <a:prstGeom prst="rect">
            <a:avLst/>
          </a:prstGeom>
        </p:spPr>
        <p:txBody>
          <a:bodyPr anchor="t" rtlCol="false" tIns="0" lIns="0" bIns="0" rIns="0">
            <a:spAutoFit/>
          </a:bodyPr>
          <a:lstStyle/>
          <a:p>
            <a:pPr algn="r">
              <a:lnSpc>
                <a:spcPts val="4716"/>
              </a:lnSpc>
            </a:pPr>
            <a:r>
              <a:rPr lang="en-US" sz="3368" b="true">
                <a:solidFill>
                  <a:srgbClr val="000000"/>
                </a:solidFill>
                <a:latin typeface="League Spartan"/>
                <a:ea typeface="League Spartan"/>
                <a:cs typeface="League Spartan"/>
                <a:sym typeface="League Spartan"/>
              </a:rPr>
              <a:t>Adora Montminy</a:t>
            </a:r>
          </a:p>
        </p:txBody>
      </p:sp>
      <p:sp>
        <p:nvSpPr>
          <p:cNvPr name="TextBox 8" id="8"/>
          <p:cNvSpPr txBox="true"/>
          <p:nvPr/>
        </p:nvSpPr>
        <p:spPr>
          <a:xfrm rot="0">
            <a:off x="1028700" y="8899525"/>
            <a:ext cx="4077715" cy="358775"/>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www.reallygreatsite.com</a:t>
            </a:r>
          </a:p>
        </p:txBody>
      </p:sp>
      <p:sp>
        <p:nvSpPr>
          <p:cNvPr name="TextBox 9" id="9"/>
          <p:cNvSpPr txBox="true"/>
          <p:nvPr/>
        </p:nvSpPr>
        <p:spPr>
          <a:xfrm rot="0">
            <a:off x="1028700" y="3352980"/>
            <a:ext cx="6012740" cy="1014336"/>
          </a:xfrm>
          <a:prstGeom prst="rect">
            <a:avLst/>
          </a:prstGeom>
        </p:spPr>
        <p:txBody>
          <a:bodyPr anchor="t" rtlCol="false" tIns="0" lIns="0" bIns="0" rIns="0">
            <a:spAutoFit/>
          </a:bodyPr>
          <a:lstStyle/>
          <a:p>
            <a:pPr algn="l">
              <a:lnSpc>
                <a:spcPts val="7684"/>
              </a:lnSpc>
            </a:pPr>
            <a:r>
              <a:rPr lang="en-US" b="true" sz="7684">
                <a:solidFill>
                  <a:srgbClr val="000000"/>
                </a:solidFill>
                <a:latin typeface="League Spartan"/>
                <a:ea typeface="League Spartan"/>
                <a:cs typeface="League Spartan"/>
                <a:sym typeface="League Spartan"/>
              </a:rPr>
              <a:t>ABOUT ME</a:t>
            </a:r>
          </a:p>
        </p:txBody>
      </p:sp>
      <p:sp>
        <p:nvSpPr>
          <p:cNvPr name="TextBox 10" id="10"/>
          <p:cNvSpPr txBox="true"/>
          <p:nvPr/>
        </p:nvSpPr>
        <p:spPr>
          <a:xfrm rot="0">
            <a:off x="1028700" y="4525687"/>
            <a:ext cx="6433982" cy="1935481"/>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Lorem ipsum dolor sit amet, consectetur adipiscing elit, sed do eiusmod </a:t>
            </a:r>
            <a:r>
              <a:rPr lang="en-US" sz="2399">
                <a:solidFill>
                  <a:srgbClr val="000000"/>
                </a:solidFill>
                <a:latin typeface="Poppins"/>
                <a:ea typeface="Poppins"/>
                <a:cs typeface="Poppins"/>
                <a:sym typeface="Poppins"/>
              </a:rPr>
              <a:t>tempor incididunt ut labore et dolore magna aliqua. </a:t>
            </a:r>
          </a:p>
        </p:txBody>
      </p:sp>
      <p:sp>
        <p:nvSpPr>
          <p:cNvPr name="TextBox 11" id="11"/>
          <p:cNvSpPr txBox="true"/>
          <p:nvPr/>
        </p:nvSpPr>
        <p:spPr>
          <a:xfrm rot="0">
            <a:off x="15272439" y="8899525"/>
            <a:ext cx="1986861"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Page 04 of 15</a:t>
            </a:r>
          </a:p>
        </p:txBody>
      </p:sp>
      <p:sp>
        <p:nvSpPr>
          <p:cNvPr name="TextBox 12" id="12"/>
          <p:cNvSpPr txBox="true"/>
          <p:nvPr/>
        </p:nvSpPr>
        <p:spPr>
          <a:xfrm rot="0">
            <a:off x="1028700" y="1595786"/>
            <a:ext cx="5703935" cy="1223794"/>
          </a:xfrm>
          <a:prstGeom prst="rect">
            <a:avLst/>
          </a:prstGeom>
        </p:spPr>
        <p:txBody>
          <a:bodyPr anchor="t" rtlCol="false" tIns="0" lIns="0" bIns="0" rIns="0">
            <a:spAutoFit/>
          </a:bodyPr>
          <a:lstStyle/>
          <a:p>
            <a:pPr algn="l">
              <a:lnSpc>
                <a:spcPts val="9359"/>
              </a:lnSpc>
            </a:pPr>
            <a:r>
              <a:rPr lang="en-US" sz="8829">
                <a:solidFill>
                  <a:srgbClr val="F9C041"/>
                </a:solidFill>
                <a:latin typeface="Amsterdam Four"/>
                <a:ea typeface="Amsterdam Four"/>
                <a:cs typeface="Amsterdam Four"/>
                <a:sym typeface="Amsterdam Four"/>
              </a:rPr>
              <a:t>Introducing</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967192" y="0"/>
            <a:ext cx="6320808" cy="10287000"/>
            <a:chOff x="0" y="0"/>
            <a:chExt cx="1175982" cy="1913890"/>
          </a:xfrm>
        </p:grpSpPr>
        <p:sp>
          <p:nvSpPr>
            <p:cNvPr name="Freeform 3" id="3"/>
            <p:cNvSpPr/>
            <p:nvPr/>
          </p:nvSpPr>
          <p:spPr>
            <a:xfrm flipH="false" flipV="false" rot="0">
              <a:off x="0" y="0"/>
              <a:ext cx="1175982" cy="1913890"/>
            </a:xfrm>
            <a:custGeom>
              <a:avLst/>
              <a:gdLst/>
              <a:ahLst/>
              <a:cxnLst/>
              <a:rect r="r" b="b" t="t" l="l"/>
              <a:pathLst>
                <a:path h="1913890" w="1175982">
                  <a:moveTo>
                    <a:pt x="0" y="0"/>
                  </a:moveTo>
                  <a:lnTo>
                    <a:pt x="1175982" y="0"/>
                  </a:lnTo>
                  <a:lnTo>
                    <a:pt x="1175982" y="1913890"/>
                  </a:lnTo>
                  <a:lnTo>
                    <a:pt x="0" y="1913890"/>
                  </a:lnTo>
                  <a:close/>
                </a:path>
              </a:pathLst>
            </a:custGeom>
            <a:solidFill>
              <a:srgbClr val="DDDDDD">
                <a:alpha val="17647"/>
              </a:srgbClr>
            </a:solidFill>
          </p:spPr>
        </p:sp>
      </p:grpSp>
      <p:grpSp>
        <p:nvGrpSpPr>
          <p:cNvPr name="Group 4" id="4"/>
          <p:cNvGrpSpPr/>
          <p:nvPr/>
        </p:nvGrpSpPr>
        <p:grpSpPr>
          <a:xfrm rot="0">
            <a:off x="0" y="0"/>
            <a:ext cx="11967192" cy="10287000"/>
            <a:chOff x="0" y="0"/>
            <a:chExt cx="2226489" cy="1913890"/>
          </a:xfrm>
        </p:grpSpPr>
        <p:sp>
          <p:nvSpPr>
            <p:cNvPr name="Freeform 5" id="5"/>
            <p:cNvSpPr/>
            <p:nvPr/>
          </p:nvSpPr>
          <p:spPr>
            <a:xfrm flipH="false" flipV="false" rot="0">
              <a:off x="0" y="0"/>
              <a:ext cx="2226489" cy="1913890"/>
            </a:xfrm>
            <a:custGeom>
              <a:avLst/>
              <a:gdLst/>
              <a:ahLst/>
              <a:cxnLst/>
              <a:rect r="r" b="b" t="t" l="l"/>
              <a:pathLst>
                <a:path h="1913890" w="2226489">
                  <a:moveTo>
                    <a:pt x="0" y="0"/>
                  </a:moveTo>
                  <a:lnTo>
                    <a:pt x="2226489" y="0"/>
                  </a:lnTo>
                  <a:lnTo>
                    <a:pt x="2226489" y="1913890"/>
                  </a:lnTo>
                  <a:lnTo>
                    <a:pt x="0" y="1913890"/>
                  </a:lnTo>
                  <a:close/>
                </a:path>
              </a:pathLst>
            </a:custGeom>
            <a:solidFill>
              <a:srgbClr val="73B4D5">
                <a:alpha val="17647"/>
              </a:srgbClr>
            </a:solidFill>
          </p:spPr>
        </p:sp>
      </p:grpSp>
      <p:sp>
        <p:nvSpPr>
          <p:cNvPr name="TextBox 6" id="6"/>
          <p:cNvSpPr txBox="true"/>
          <p:nvPr/>
        </p:nvSpPr>
        <p:spPr>
          <a:xfrm rot="0">
            <a:off x="1028700" y="8899525"/>
            <a:ext cx="4077715" cy="358775"/>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www.reallygreatsite.com</a:t>
            </a:r>
          </a:p>
        </p:txBody>
      </p:sp>
      <p:sp>
        <p:nvSpPr>
          <p:cNvPr name="TextBox 7" id="7"/>
          <p:cNvSpPr txBox="true"/>
          <p:nvPr/>
        </p:nvSpPr>
        <p:spPr>
          <a:xfrm rot="0">
            <a:off x="8483242" y="2308886"/>
            <a:ext cx="3483950" cy="1597240"/>
          </a:xfrm>
          <a:prstGeom prst="rect">
            <a:avLst/>
          </a:prstGeom>
        </p:spPr>
        <p:txBody>
          <a:bodyPr anchor="t" rtlCol="false" tIns="0" lIns="0" bIns="0" rIns="0">
            <a:spAutoFit/>
          </a:bodyPr>
          <a:lstStyle/>
          <a:p>
            <a:pPr algn="l">
              <a:lnSpc>
                <a:spcPts val="11883"/>
              </a:lnSpc>
            </a:pPr>
            <a:r>
              <a:rPr lang="en-US" b="true" sz="11883">
                <a:solidFill>
                  <a:srgbClr val="3D3F4D"/>
                </a:solidFill>
                <a:latin typeface="Bebas Neue Bold"/>
                <a:ea typeface="Bebas Neue Bold"/>
                <a:cs typeface="Bebas Neue Bold"/>
                <a:sym typeface="Bebas Neue Bold"/>
              </a:rPr>
              <a:t>2.543</a:t>
            </a:r>
          </a:p>
        </p:txBody>
      </p:sp>
      <p:sp>
        <p:nvSpPr>
          <p:cNvPr name="TextBox 8" id="8"/>
          <p:cNvSpPr txBox="true"/>
          <p:nvPr/>
        </p:nvSpPr>
        <p:spPr>
          <a:xfrm rot="0">
            <a:off x="8483242" y="5332857"/>
            <a:ext cx="3483950" cy="1597240"/>
          </a:xfrm>
          <a:prstGeom prst="rect">
            <a:avLst/>
          </a:prstGeom>
        </p:spPr>
        <p:txBody>
          <a:bodyPr anchor="t" rtlCol="false" tIns="0" lIns="0" bIns="0" rIns="0">
            <a:spAutoFit/>
          </a:bodyPr>
          <a:lstStyle/>
          <a:p>
            <a:pPr algn="l">
              <a:lnSpc>
                <a:spcPts val="11883"/>
              </a:lnSpc>
            </a:pPr>
            <a:r>
              <a:rPr lang="en-US" b="true" sz="11883">
                <a:solidFill>
                  <a:srgbClr val="3D3F4D"/>
                </a:solidFill>
                <a:latin typeface="Bebas Neue Bold"/>
                <a:ea typeface="Bebas Neue Bold"/>
                <a:cs typeface="Bebas Neue Bold"/>
                <a:sym typeface="Bebas Neue Bold"/>
              </a:rPr>
              <a:t>3,245</a:t>
            </a:r>
          </a:p>
        </p:txBody>
      </p:sp>
      <p:sp>
        <p:nvSpPr>
          <p:cNvPr name="TextBox 9" id="9"/>
          <p:cNvSpPr txBox="true"/>
          <p:nvPr/>
        </p:nvSpPr>
        <p:spPr>
          <a:xfrm rot="0">
            <a:off x="12781919" y="2308886"/>
            <a:ext cx="3483950" cy="1597240"/>
          </a:xfrm>
          <a:prstGeom prst="rect">
            <a:avLst/>
          </a:prstGeom>
        </p:spPr>
        <p:txBody>
          <a:bodyPr anchor="t" rtlCol="false" tIns="0" lIns="0" bIns="0" rIns="0">
            <a:spAutoFit/>
          </a:bodyPr>
          <a:lstStyle/>
          <a:p>
            <a:pPr algn="l">
              <a:lnSpc>
                <a:spcPts val="11883"/>
              </a:lnSpc>
            </a:pPr>
            <a:r>
              <a:rPr lang="en-US" b="true" sz="11883">
                <a:solidFill>
                  <a:srgbClr val="3D3F4D"/>
                </a:solidFill>
                <a:latin typeface="Bebas Neue Bold"/>
                <a:ea typeface="Bebas Neue Bold"/>
                <a:cs typeface="Bebas Neue Bold"/>
                <a:sym typeface="Bebas Neue Bold"/>
              </a:rPr>
              <a:t>400+</a:t>
            </a:r>
          </a:p>
        </p:txBody>
      </p:sp>
      <p:sp>
        <p:nvSpPr>
          <p:cNvPr name="TextBox 10" id="10"/>
          <p:cNvSpPr txBox="true"/>
          <p:nvPr/>
        </p:nvSpPr>
        <p:spPr>
          <a:xfrm rot="0">
            <a:off x="12781919" y="5332857"/>
            <a:ext cx="3483950" cy="1597240"/>
          </a:xfrm>
          <a:prstGeom prst="rect">
            <a:avLst/>
          </a:prstGeom>
        </p:spPr>
        <p:txBody>
          <a:bodyPr anchor="t" rtlCol="false" tIns="0" lIns="0" bIns="0" rIns="0">
            <a:spAutoFit/>
          </a:bodyPr>
          <a:lstStyle/>
          <a:p>
            <a:pPr algn="l">
              <a:lnSpc>
                <a:spcPts val="11883"/>
              </a:lnSpc>
            </a:pPr>
            <a:r>
              <a:rPr lang="en-US" b="true" sz="11883">
                <a:solidFill>
                  <a:srgbClr val="3D3F4D"/>
                </a:solidFill>
                <a:latin typeface="Bebas Neue Bold"/>
                <a:ea typeface="Bebas Neue Bold"/>
                <a:cs typeface="Bebas Neue Bold"/>
                <a:sym typeface="Bebas Neue Bold"/>
              </a:rPr>
              <a:t>543</a:t>
            </a:r>
          </a:p>
        </p:txBody>
      </p:sp>
      <p:sp>
        <p:nvSpPr>
          <p:cNvPr name="TextBox 11" id="11"/>
          <p:cNvSpPr txBox="true"/>
          <p:nvPr/>
        </p:nvSpPr>
        <p:spPr>
          <a:xfrm rot="0">
            <a:off x="8483242" y="3633174"/>
            <a:ext cx="2038858" cy="47815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Followers</a:t>
            </a:r>
          </a:p>
        </p:txBody>
      </p:sp>
      <p:sp>
        <p:nvSpPr>
          <p:cNvPr name="TextBox 12" id="12"/>
          <p:cNvSpPr txBox="true"/>
          <p:nvPr/>
        </p:nvSpPr>
        <p:spPr>
          <a:xfrm rot="0">
            <a:off x="8483242" y="6657146"/>
            <a:ext cx="2038858" cy="47815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Sales</a:t>
            </a:r>
          </a:p>
        </p:txBody>
      </p:sp>
      <p:sp>
        <p:nvSpPr>
          <p:cNvPr name="TextBox 13" id="13"/>
          <p:cNvSpPr txBox="true"/>
          <p:nvPr/>
        </p:nvSpPr>
        <p:spPr>
          <a:xfrm rot="0">
            <a:off x="12781919" y="3633174"/>
            <a:ext cx="3315528" cy="47815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Product Design</a:t>
            </a:r>
          </a:p>
        </p:txBody>
      </p:sp>
      <p:sp>
        <p:nvSpPr>
          <p:cNvPr name="TextBox 14" id="14"/>
          <p:cNvSpPr txBox="true"/>
          <p:nvPr/>
        </p:nvSpPr>
        <p:spPr>
          <a:xfrm rot="0">
            <a:off x="12781919" y="6657146"/>
            <a:ext cx="3315528" cy="478156"/>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Job Event</a:t>
            </a:r>
          </a:p>
        </p:txBody>
      </p:sp>
      <p:sp>
        <p:nvSpPr>
          <p:cNvPr name="AutoShape 15" id="15"/>
          <p:cNvSpPr/>
          <p:nvPr/>
        </p:nvSpPr>
        <p:spPr>
          <a:xfrm rot="0">
            <a:off x="8483242" y="4627583"/>
            <a:ext cx="9804758" cy="0"/>
          </a:xfrm>
          <a:prstGeom prst="line">
            <a:avLst/>
          </a:prstGeom>
          <a:ln cap="flat" w="19050">
            <a:solidFill>
              <a:srgbClr val="F9C041"/>
            </a:solidFill>
            <a:prstDash val="solid"/>
            <a:headEnd type="none" len="sm" w="sm"/>
            <a:tailEnd type="none" len="sm" w="sm"/>
          </a:ln>
        </p:spPr>
      </p:sp>
      <p:sp>
        <p:nvSpPr>
          <p:cNvPr name="TextBox 16" id="16"/>
          <p:cNvSpPr txBox="true"/>
          <p:nvPr/>
        </p:nvSpPr>
        <p:spPr>
          <a:xfrm rot="0">
            <a:off x="15272439" y="8899525"/>
            <a:ext cx="1986861"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Page 05 of 15</a:t>
            </a:r>
          </a:p>
        </p:txBody>
      </p:sp>
      <p:sp>
        <p:nvSpPr>
          <p:cNvPr name="TextBox 17" id="17"/>
          <p:cNvSpPr txBox="true"/>
          <p:nvPr/>
        </p:nvSpPr>
        <p:spPr>
          <a:xfrm rot="0">
            <a:off x="1028700" y="6858124"/>
            <a:ext cx="5933638" cy="1193801"/>
          </a:xfrm>
          <a:prstGeom prst="rect">
            <a:avLst/>
          </a:prstGeom>
        </p:spPr>
        <p:txBody>
          <a:bodyPr anchor="t" rtlCol="false" tIns="0" lIns="0" bIns="0" rIns="0">
            <a:spAutoFit/>
          </a:bodyPr>
          <a:lstStyle/>
          <a:p>
            <a:pPr algn="just">
              <a:lnSpc>
                <a:spcPts val="3199"/>
              </a:lnSpc>
            </a:pPr>
            <a:r>
              <a:rPr lang="en-US" sz="1999">
                <a:solidFill>
                  <a:srgbClr val="000000"/>
                </a:solidFill>
                <a:latin typeface="Poppins"/>
                <a:ea typeface="Poppins"/>
                <a:cs typeface="Poppins"/>
                <a:sym typeface="Poppins"/>
              </a:rPr>
              <a:t>Lorem ipsum dolor sit amet, consectetur adipiscing elit, sed do eiusmod </a:t>
            </a:r>
            <a:r>
              <a:rPr lang="en-US" sz="1999">
                <a:solidFill>
                  <a:srgbClr val="000000"/>
                </a:solidFill>
                <a:latin typeface="Poppins"/>
                <a:ea typeface="Poppins"/>
                <a:cs typeface="Poppins"/>
                <a:sym typeface="Poppins"/>
              </a:rPr>
              <a:t>tempor incididunt ut labore et dolore magna aliqua. </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539228" y="0"/>
            <a:ext cx="5748772" cy="10287000"/>
            <a:chOff x="0" y="0"/>
            <a:chExt cx="1069556" cy="1913890"/>
          </a:xfrm>
        </p:grpSpPr>
        <p:sp>
          <p:nvSpPr>
            <p:cNvPr name="Freeform 3" id="3"/>
            <p:cNvSpPr/>
            <p:nvPr/>
          </p:nvSpPr>
          <p:spPr>
            <a:xfrm flipH="false" flipV="false" rot="0">
              <a:off x="0" y="0"/>
              <a:ext cx="1069556" cy="1913890"/>
            </a:xfrm>
            <a:custGeom>
              <a:avLst/>
              <a:gdLst/>
              <a:ahLst/>
              <a:cxnLst/>
              <a:rect r="r" b="b" t="t" l="l"/>
              <a:pathLst>
                <a:path h="1913890" w="1069556">
                  <a:moveTo>
                    <a:pt x="0" y="0"/>
                  </a:moveTo>
                  <a:lnTo>
                    <a:pt x="1069556" y="0"/>
                  </a:lnTo>
                  <a:lnTo>
                    <a:pt x="1069556" y="1913890"/>
                  </a:lnTo>
                  <a:lnTo>
                    <a:pt x="0" y="1913890"/>
                  </a:lnTo>
                  <a:close/>
                </a:path>
              </a:pathLst>
            </a:custGeom>
            <a:solidFill>
              <a:srgbClr val="FCEAC1"/>
            </a:solidFill>
          </p:spPr>
        </p:sp>
      </p:grpSp>
      <p:sp>
        <p:nvSpPr>
          <p:cNvPr name="TextBox 4" id="4"/>
          <p:cNvSpPr txBox="true"/>
          <p:nvPr/>
        </p:nvSpPr>
        <p:spPr>
          <a:xfrm rot="0">
            <a:off x="1028700" y="8899525"/>
            <a:ext cx="4077715" cy="358775"/>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www.reallygreatsite.com</a:t>
            </a:r>
          </a:p>
        </p:txBody>
      </p:sp>
      <p:sp>
        <p:nvSpPr>
          <p:cNvPr name="TextBox 5" id="5"/>
          <p:cNvSpPr txBox="true"/>
          <p:nvPr/>
        </p:nvSpPr>
        <p:spPr>
          <a:xfrm rot="0">
            <a:off x="15272439" y="8899525"/>
            <a:ext cx="1986861"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Page 06 of 15</a:t>
            </a:r>
          </a:p>
        </p:txBody>
      </p:sp>
      <p:sp>
        <p:nvSpPr>
          <p:cNvPr name="TextBox 6" id="6"/>
          <p:cNvSpPr txBox="true"/>
          <p:nvPr/>
        </p:nvSpPr>
        <p:spPr>
          <a:xfrm rot="0">
            <a:off x="1028700" y="2567998"/>
            <a:ext cx="6012740" cy="1448021"/>
          </a:xfrm>
          <a:prstGeom prst="rect">
            <a:avLst/>
          </a:prstGeom>
        </p:spPr>
        <p:txBody>
          <a:bodyPr anchor="t" rtlCol="false" tIns="0" lIns="0" bIns="0" rIns="0">
            <a:spAutoFit/>
          </a:bodyPr>
          <a:lstStyle/>
          <a:p>
            <a:pPr algn="l">
              <a:lnSpc>
                <a:spcPts val="10883"/>
              </a:lnSpc>
            </a:pPr>
            <a:r>
              <a:rPr lang="en-US" b="true" sz="10883">
                <a:solidFill>
                  <a:srgbClr val="0179B6"/>
                </a:solidFill>
                <a:latin typeface="League Spartan"/>
                <a:ea typeface="League Spartan"/>
                <a:cs typeface="League Spartan"/>
                <a:sym typeface="League Spartan"/>
              </a:rPr>
              <a:t>VISION</a:t>
            </a:r>
          </a:p>
        </p:txBody>
      </p:sp>
      <p:sp>
        <p:nvSpPr>
          <p:cNvPr name="TextBox 7" id="7"/>
          <p:cNvSpPr txBox="true"/>
          <p:nvPr/>
        </p:nvSpPr>
        <p:spPr>
          <a:xfrm rot="0">
            <a:off x="1028700" y="4061459"/>
            <a:ext cx="5669840" cy="1935481"/>
          </a:xfrm>
          <a:prstGeom prst="rect">
            <a:avLst/>
          </a:prstGeom>
        </p:spPr>
        <p:txBody>
          <a:bodyPr anchor="t" rtlCol="false" tIns="0" lIns="0" bIns="0" rIns="0">
            <a:spAutoFit/>
          </a:bodyPr>
          <a:lstStyle/>
          <a:p>
            <a:pPr algn="l">
              <a:lnSpc>
                <a:spcPts val="3839"/>
              </a:lnSpc>
            </a:pPr>
            <a:r>
              <a:rPr lang="en-US" sz="2399">
                <a:solidFill>
                  <a:srgbClr val="000000"/>
                </a:solidFill>
                <a:latin typeface="Poppins"/>
                <a:ea typeface="Poppins"/>
                <a:cs typeface="Poppins"/>
                <a:sym typeface="Poppins"/>
              </a:rPr>
              <a:t>Lorem ipsum dolor sit amet, consectetur adipiscing elit, sed do eiusmod </a:t>
            </a:r>
            <a:r>
              <a:rPr lang="en-US" sz="2399">
                <a:solidFill>
                  <a:srgbClr val="000000"/>
                </a:solidFill>
                <a:latin typeface="Poppins"/>
                <a:ea typeface="Poppins"/>
                <a:cs typeface="Poppins"/>
                <a:sym typeface="Poppins"/>
              </a:rPr>
              <a:t>tempor incididunt ut labore et dolore magna aliqua. </a:t>
            </a:r>
          </a:p>
        </p:txBody>
      </p:sp>
      <p:grpSp>
        <p:nvGrpSpPr>
          <p:cNvPr name="Group 8" id="8"/>
          <p:cNvGrpSpPr/>
          <p:nvPr/>
        </p:nvGrpSpPr>
        <p:grpSpPr>
          <a:xfrm rot="0">
            <a:off x="1028700" y="1028700"/>
            <a:ext cx="1562949" cy="417760"/>
            <a:chOff x="0" y="0"/>
            <a:chExt cx="570168" cy="152400"/>
          </a:xfrm>
        </p:grpSpPr>
        <p:sp>
          <p:nvSpPr>
            <p:cNvPr name="Freeform 9" id="9"/>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545454"/>
            </a:solidFill>
          </p:spPr>
        </p:sp>
      </p:grpSp>
      <p:grpSp>
        <p:nvGrpSpPr>
          <p:cNvPr name="Group 10" id="10"/>
          <p:cNvGrpSpPr/>
          <p:nvPr/>
        </p:nvGrpSpPr>
        <p:grpSpPr>
          <a:xfrm rot="0">
            <a:off x="1028700" y="6879603"/>
            <a:ext cx="2484238" cy="615427"/>
            <a:chOff x="0" y="0"/>
            <a:chExt cx="2665778" cy="660400"/>
          </a:xfrm>
        </p:grpSpPr>
        <p:sp>
          <p:nvSpPr>
            <p:cNvPr name="Freeform 11" id="11"/>
            <p:cNvSpPr/>
            <p:nvPr/>
          </p:nvSpPr>
          <p:spPr>
            <a:xfrm flipH="false" flipV="false" rot="0">
              <a:off x="0" y="0"/>
              <a:ext cx="2665778" cy="660400"/>
            </a:xfrm>
            <a:custGeom>
              <a:avLst/>
              <a:gdLst/>
              <a:ahLst/>
              <a:cxnLst/>
              <a:rect r="r" b="b" t="t" l="l"/>
              <a:pathLst>
                <a:path h="660400" w="2665778">
                  <a:moveTo>
                    <a:pt x="2541318" y="660400"/>
                  </a:moveTo>
                  <a:lnTo>
                    <a:pt x="124460" y="660400"/>
                  </a:lnTo>
                  <a:cubicBezTo>
                    <a:pt x="55880" y="660400"/>
                    <a:pt x="0" y="604520"/>
                    <a:pt x="0" y="535940"/>
                  </a:cubicBezTo>
                  <a:lnTo>
                    <a:pt x="0" y="124460"/>
                  </a:lnTo>
                  <a:cubicBezTo>
                    <a:pt x="0" y="55880"/>
                    <a:pt x="55880" y="0"/>
                    <a:pt x="124460" y="0"/>
                  </a:cubicBezTo>
                  <a:lnTo>
                    <a:pt x="2541318" y="0"/>
                  </a:lnTo>
                  <a:cubicBezTo>
                    <a:pt x="2609898" y="0"/>
                    <a:pt x="2665778" y="55880"/>
                    <a:pt x="2665778" y="124460"/>
                  </a:cubicBezTo>
                  <a:lnTo>
                    <a:pt x="2665778" y="535940"/>
                  </a:lnTo>
                  <a:cubicBezTo>
                    <a:pt x="2665778" y="604520"/>
                    <a:pt x="2609898" y="660400"/>
                    <a:pt x="2541318" y="660400"/>
                  </a:cubicBezTo>
                  <a:close/>
                </a:path>
              </a:pathLst>
            </a:custGeom>
            <a:solidFill>
              <a:srgbClr val="130E0C"/>
            </a:solidFill>
          </p:spPr>
        </p:sp>
      </p:grpSp>
      <p:sp>
        <p:nvSpPr>
          <p:cNvPr name="TextBox 12" id="12"/>
          <p:cNvSpPr txBox="true"/>
          <p:nvPr/>
        </p:nvSpPr>
        <p:spPr>
          <a:xfrm rot="0">
            <a:off x="1214744" y="6986717"/>
            <a:ext cx="2112150" cy="382925"/>
          </a:xfrm>
          <a:prstGeom prst="rect">
            <a:avLst/>
          </a:prstGeom>
        </p:spPr>
        <p:txBody>
          <a:bodyPr anchor="t" rtlCol="false" tIns="0" lIns="0" bIns="0" rIns="0">
            <a:spAutoFit/>
          </a:bodyPr>
          <a:lstStyle/>
          <a:p>
            <a:pPr algn="ctr">
              <a:lnSpc>
                <a:spcPts val="3060"/>
              </a:lnSpc>
            </a:pPr>
            <a:r>
              <a:rPr lang="en-US" b="true" sz="2185">
                <a:solidFill>
                  <a:srgbClr val="F8F8F8"/>
                </a:solidFill>
                <a:latin typeface="Arimo Bold"/>
                <a:ea typeface="Arimo Bold"/>
                <a:cs typeface="Arimo Bold"/>
                <a:sym typeface="Arimo Bold"/>
              </a:rPr>
              <a:t>READ MORE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9126537"/>
            <a:ext cx="4077715" cy="358775"/>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www.reallygreatsite.com</a:t>
            </a:r>
          </a:p>
        </p:txBody>
      </p:sp>
      <p:sp>
        <p:nvSpPr>
          <p:cNvPr name="TextBox 3" id="3"/>
          <p:cNvSpPr txBox="true"/>
          <p:nvPr/>
        </p:nvSpPr>
        <p:spPr>
          <a:xfrm rot="0">
            <a:off x="15272439" y="9126537"/>
            <a:ext cx="1986861"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Page 07 of 15</a:t>
            </a:r>
          </a:p>
        </p:txBody>
      </p:sp>
      <p:grpSp>
        <p:nvGrpSpPr>
          <p:cNvPr name="Group 4" id="4"/>
          <p:cNvGrpSpPr/>
          <p:nvPr/>
        </p:nvGrpSpPr>
        <p:grpSpPr>
          <a:xfrm rot="0">
            <a:off x="1028700" y="2956023"/>
            <a:ext cx="4811355" cy="5675664"/>
            <a:chOff x="0" y="0"/>
            <a:chExt cx="1881640" cy="2219657"/>
          </a:xfrm>
        </p:grpSpPr>
        <p:sp>
          <p:nvSpPr>
            <p:cNvPr name="Freeform 5" id="5"/>
            <p:cNvSpPr/>
            <p:nvPr/>
          </p:nvSpPr>
          <p:spPr>
            <a:xfrm flipH="false" flipV="false" rot="0">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6" id="6"/>
          <p:cNvGrpSpPr/>
          <p:nvPr/>
        </p:nvGrpSpPr>
        <p:grpSpPr>
          <a:xfrm rot="0">
            <a:off x="6738322" y="2956023"/>
            <a:ext cx="4811355" cy="5675664"/>
            <a:chOff x="0" y="0"/>
            <a:chExt cx="1881640" cy="2219657"/>
          </a:xfrm>
        </p:grpSpPr>
        <p:sp>
          <p:nvSpPr>
            <p:cNvPr name="Freeform 7" id="7"/>
            <p:cNvSpPr/>
            <p:nvPr/>
          </p:nvSpPr>
          <p:spPr>
            <a:xfrm flipH="false" flipV="false" rot="0">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8" id="8"/>
          <p:cNvGrpSpPr/>
          <p:nvPr/>
        </p:nvGrpSpPr>
        <p:grpSpPr>
          <a:xfrm rot="0">
            <a:off x="12447945" y="2956023"/>
            <a:ext cx="4811355" cy="5675664"/>
            <a:chOff x="0" y="0"/>
            <a:chExt cx="1881640" cy="2219657"/>
          </a:xfrm>
        </p:grpSpPr>
        <p:sp>
          <p:nvSpPr>
            <p:cNvPr name="Freeform 9" id="9"/>
            <p:cNvSpPr/>
            <p:nvPr/>
          </p:nvSpPr>
          <p:spPr>
            <a:xfrm flipH="false" flipV="false" rot="0">
              <a:off x="0" y="0"/>
              <a:ext cx="1881640" cy="2219657"/>
            </a:xfrm>
            <a:custGeom>
              <a:avLst/>
              <a:gdLst/>
              <a:ahLst/>
              <a:cxnLst/>
              <a:rect r="r" b="b" t="t" l="l"/>
              <a:pathLst>
                <a:path h="2219657" w="1881640">
                  <a:moveTo>
                    <a:pt x="0" y="0"/>
                  </a:moveTo>
                  <a:lnTo>
                    <a:pt x="1881640" y="0"/>
                  </a:lnTo>
                  <a:lnTo>
                    <a:pt x="1881640" y="2219657"/>
                  </a:lnTo>
                  <a:lnTo>
                    <a:pt x="0" y="2219657"/>
                  </a:lnTo>
                  <a:close/>
                </a:path>
              </a:pathLst>
            </a:custGeom>
            <a:solidFill>
              <a:srgbClr val="EFECE7"/>
            </a:solidFill>
          </p:spPr>
        </p:sp>
      </p:grpSp>
      <p:grpSp>
        <p:nvGrpSpPr>
          <p:cNvPr name="Group 10" id="10"/>
          <p:cNvGrpSpPr/>
          <p:nvPr/>
        </p:nvGrpSpPr>
        <p:grpSpPr>
          <a:xfrm rot="0">
            <a:off x="1312838" y="3226606"/>
            <a:ext cx="4243079" cy="4040657"/>
            <a:chOff x="0" y="0"/>
            <a:chExt cx="5657439" cy="5387542"/>
          </a:xfrm>
        </p:grpSpPr>
        <p:pic>
          <p:nvPicPr>
            <p:cNvPr name="Picture 11" id="11"/>
            <p:cNvPicPr>
              <a:picLocks noChangeAspect="true"/>
            </p:cNvPicPr>
            <p:nvPr/>
          </p:nvPicPr>
          <p:blipFill>
            <a:blip r:embed="rId2"/>
            <a:srcRect l="0" t="27735" r="0" b="8778"/>
            <a:stretch>
              <a:fillRect/>
            </a:stretch>
          </p:blipFill>
          <p:spPr>
            <a:xfrm flipH="false" flipV="false">
              <a:off x="0" y="0"/>
              <a:ext cx="5657439" cy="5387542"/>
            </a:xfrm>
            <a:prstGeom prst="rect">
              <a:avLst/>
            </a:prstGeom>
          </p:spPr>
        </p:pic>
      </p:grpSp>
      <p:grpSp>
        <p:nvGrpSpPr>
          <p:cNvPr name="Group 12" id="12"/>
          <p:cNvGrpSpPr/>
          <p:nvPr/>
        </p:nvGrpSpPr>
        <p:grpSpPr>
          <a:xfrm rot="0">
            <a:off x="7022460" y="3226606"/>
            <a:ext cx="4243079" cy="4040657"/>
            <a:chOff x="0" y="0"/>
            <a:chExt cx="5657439" cy="5387542"/>
          </a:xfrm>
        </p:grpSpPr>
        <p:pic>
          <p:nvPicPr>
            <p:cNvPr name="Picture 13" id="13"/>
            <p:cNvPicPr>
              <a:picLocks noChangeAspect="true"/>
            </p:cNvPicPr>
            <p:nvPr/>
          </p:nvPicPr>
          <p:blipFill>
            <a:blip r:embed="rId3"/>
            <a:srcRect l="14996" t="0" r="14996" b="0"/>
            <a:stretch>
              <a:fillRect/>
            </a:stretch>
          </p:blipFill>
          <p:spPr>
            <a:xfrm flipH="false" flipV="false">
              <a:off x="0" y="0"/>
              <a:ext cx="5657439" cy="5387542"/>
            </a:xfrm>
            <a:prstGeom prst="rect">
              <a:avLst/>
            </a:prstGeom>
          </p:spPr>
        </p:pic>
      </p:grpSp>
      <p:grpSp>
        <p:nvGrpSpPr>
          <p:cNvPr name="Group 14" id="14"/>
          <p:cNvGrpSpPr/>
          <p:nvPr/>
        </p:nvGrpSpPr>
        <p:grpSpPr>
          <a:xfrm rot="0">
            <a:off x="12732083" y="3226606"/>
            <a:ext cx="4243079" cy="4040657"/>
            <a:chOff x="0" y="0"/>
            <a:chExt cx="5657439" cy="5387542"/>
          </a:xfrm>
        </p:grpSpPr>
        <p:pic>
          <p:nvPicPr>
            <p:cNvPr name="Picture 15" id="15"/>
            <p:cNvPicPr>
              <a:picLocks noChangeAspect="true"/>
            </p:cNvPicPr>
            <p:nvPr/>
          </p:nvPicPr>
          <p:blipFill>
            <a:blip r:embed="rId4"/>
            <a:srcRect l="0" t="13268" r="0" b="23245"/>
            <a:stretch>
              <a:fillRect/>
            </a:stretch>
          </p:blipFill>
          <p:spPr>
            <a:xfrm flipH="false" flipV="false">
              <a:off x="0" y="0"/>
              <a:ext cx="5657439" cy="5387542"/>
            </a:xfrm>
            <a:prstGeom prst="rect">
              <a:avLst/>
            </a:prstGeom>
          </p:spPr>
        </p:pic>
      </p:grpSp>
      <p:grpSp>
        <p:nvGrpSpPr>
          <p:cNvPr name="Group 16" id="16"/>
          <p:cNvGrpSpPr/>
          <p:nvPr/>
        </p:nvGrpSpPr>
        <p:grpSpPr>
          <a:xfrm rot="0">
            <a:off x="1312838" y="7446082"/>
            <a:ext cx="4243079" cy="890911"/>
            <a:chOff x="0" y="0"/>
            <a:chExt cx="1674212" cy="351531"/>
          </a:xfrm>
        </p:grpSpPr>
        <p:sp>
          <p:nvSpPr>
            <p:cNvPr name="Freeform 17" id="17"/>
            <p:cNvSpPr/>
            <p:nvPr/>
          </p:nvSpPr>
          <p:spPr>
            <a:xfrm flipH="false" flipV="false" rot="0">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73B4D5"/>
            </a:solidFill>
          </p:spPr>
        </p:sp>
      </p:grpSp>
      <p:grpSp>
        <p:nvGrpSpPr>
          <p:cNvPr name="Group 18" id="18"/>
          <p:cNvGrpSpPr/>
          <p:nvPr/>
        </p:nvGrpSpPr>
        <p:grpSpPr>
          <a:xfrm rot="0">
            <a:off x="7022460" y="7446082"/>
            <a:ext cx="4243079" cy="890911"/>
            <a:chOff x="0" y="0"/>
            <a:chExt cx="1674212" cy="351531"/>
          </a:xfrm>
        </p:grpSpPr>
        <p:sp>
          <p:nvSpPr>
            <p:cNvPr name="Freeform 19" id="19"/>
            <p:cNvSpPr/>
            <p:nvPr/>
          </p:nvSpPr>
          <p:spPr>
            <a:xfrm flipH="false" flipV="false" rot="0">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73B4D5"/>
            </a:solidFill>
          </p:spPr>
        </p:sp>
      </p:grpSp>
      <p:grpSp>
        <p:nvGrpSpPr>
          <p:cNvPr name="Group 20" id="20"/>
          <p:cNvGrpSpPr/>
          <p:nvPr/>
        </p:nvGrpSpPr>
        <p:grpSpPr>
          <a:xfrm rot="0">
            <a:off x="12732083" y="7446082"/>
            <a:ext cx="4243079" cy="890911"/>
            <a:chOff x="0" y="0"/>
            <a:chExt cx="1674212" cy="351531"/>
          </a:xfrm>
        </p:grpSpPr>
        <p:sp>
          <p:nvSpPr>
            <p:cNvPr name="Freeform 21" id="21"/>
            <p:cNvSpPr/>
            <p:nvPr/>
          </p:nvSpPr>
          <p:spPr>
            <a:xfrm flipH="false" flipV="false" rot="0">
              <a:off x="0" y="0"/>
              <a:ext cx="1674212" cy="351531"/>
            </a:xfrm>
            <a:custGeom>
              <a:avLst/>
              <a:gdLst/>
              <a:ahLst/>
              <a:cxnLst/>
              <a:rect r="r" b="b" t="t" l="l"/>
              <a:pathLst>
                <a:path h="351531" w="1674212">
                  <a:moveTo>
                    <a:pt x="0" y="0"/>
                  </a:moveTo>
                  <a:lnTo>
                    <a:pt x="1674212" y="0"/>
                  </a:lnTo>
                  <a:lnTo>
                    <a:pt x="1674212" y="351531"/>
                  </a:lnTo>
                  <a:lnTo>
                    <a:pt x="0" y="351531"/>
                  </a:lnTo>
                  <a:close/>
                </a:path>
              </a:pathLst>
            </a:custGeom>
            <a:solidFill>
              <a:srgbClr val="73B4D5"/>
            </a:solidFill>
          </p:spPr>
        </p:sp>
      </p:grpSp>
      <p:sp>
        <p:nvSpPr>
          <p:cNvPr name="TextBox 22" id="22"/>
          <p:cNvSpPr txBox="true"/>
          <p:nvPr/>
        </p:nvSpPr>
        <p:spPr>
          <a:xfrm rot="0">
            <a:off x="4396713" y="1066800"/>
            <a:ext cx="9494574" cy="903112"/>
          </a:xfrm>
          <a:prstGeom prst="rect">
            <a:avLst/>
          </a:prstGeom>
        </p:spPr>
        <p:txBody>
          <a:bodyPr anchor="t" rtlCol="false" tIns="0" lIns="0" bIns="0" rIns="0">
            <a:spAutoFit/>
          </a:bodyPr>
          <a:lstStyle/>
          <a:p>
            <a:pPr algn="ctr">
              <a:lnSpc>
                <a:spcPts val="7040"/>
              </a:lnSpc>
            </a:pPr>
            <a:r>
              <a:rPr lang="en-US" b="true" sz="6230">
                <a:solidFill>
                  <a:srgbClr val="3D3F4D"/>
                </a:solidFill>
                <a:latin typeface="League Spartan"/>
                <a:ea typeface="League Spartan"/>
                <a:cs typeface="League Spartan"/>
                <a:sym typeface="League Spartan"/>
              </a:rPr>
              <a:t>PERSONAL SKILLS</a:t>
            </a:r>
          </a:p>
        </p:txBody>
      </p:sp>
      <p:sp>
        <p:nvSpPr>
          <p:cNvPr name="TextBox 23" id="23"/>
          <p:cNvSpPr txBox="true"/>
          <p:nvPr/>
        </p:nvSpPr>
        <p:spPr>
          <a:xfrm rot="0">
            <a:off x="2568575" y="1903237"/>
            <a:ext cx="13150849" cy="409378"/>
          </a:xfrm>
          <a:prstGeom prst="rect">
            <a:avLst/>
          </a:prstGeom>
        </p:spPr>
        <p:txBody>
          <a:bodyPr anchor="t" rtlCol="false" tIns="0" lIns="0" bIns="0" rIns="0">
            <a:spAutoFit/>
          </a:bodyPr>
          <a:lstStyle/>
          <a:p>
            <a:pPr algn="ctr">
              <a:lnSpc>
                <a:spcPts val="3160"/>
              </a:lnSpc>
              <a:spcBef>
                <a:spcPct val="0"/>
              </a:spcBef>
            </a:pPr>
            <a:r>
              <a:rPr lang="en-US" sz="2257">
                <a:solidFill>
                  <a:srgbClr val="545454"/>
                </a:solidFill>
                <a:latin typeface="Poppins"/>
                <a:ea typeface="Poppins"/>
                <a:cs typeface="Poppins"/>
                <a:sym typeface="Poppins"/>
              </a:rPr>
              <a:t>Lorem ipsum dolor sit amet, consectetur adipiscing elit. Integer nec odio. </a:t>
            </a:r>
          </a:p>
        </p:txBody>
      </p:sp>
      <p:sp>
        <p:nvSpPr>
          <p:cNvPr name="TextBox 24" id="24"/>
          <p:cNvSpPr txBox="true"/>
          <p:nvPr/>
        </p:nvSpPr>
        <p:spPr>
          <a:xfrm rot="0">
            <a:off x="1560664" y="7655318"/>
            <a:ext cx="3747427" cy="391795"/>
          </a:xfrm>
          <a:prstGeom prst="rect">
            <a:avLst/>
          </a:prstGeom>
        </p:spPr>
        <p:txBody>
          <a:bodyPr anchor="t" rtlCol="false" tIns="0" lIns="0" bIns="0" rIns="0">
            <a:spAutoFit/>
          </a:bodyPr>
          <a:lstStyle/>
          <a:p>
            <a:pPr algn="ctr">
              <a:lnSpc>
                <a:spcPts val="3080"/>
              </a:lnSpc>
            </a:pPr>
            <a:r>
              <a:rPr lang="en-US" sz="2200" b="true">
                <a:solidFill>
                  <a:srgbClr val="EFECE7"/>
                </a:solidFill>
                <a:latin typeface="Poppins Bold"/>
                <a:ea typeface="Poppins Bold"/>
                <a:cs typeface="Poppins Bold"/>
                <a:sym typeface="Poppins Bold"/>
              </a:rPr>
              <a:t>Graphics Designing</a:t>
            </a:r>
          </a:p>
        </p:txBody>
      </p:sp>
      <p:sp>
        <p:nvSpPr>
          <p:cNvPr name="TextBox 25" id="25"/>
          <p:cNvSpPr txBox="true"/>
          <p:nvPr/>
        </p:nvSpPr>
        <p:spPr>
          <a:xfrm rot="0">
            <a:off x="7474749" y="7655318"/>
            <a:ext cx="3338503" cy="391795"/>
          </a:xfrm>
          <a:prstGeom prst="rect">
            <a:avLst/>
          </a:prstGeom>
        </p:spPr>
        <p:txBody>
          <a:bodyPr anchor="t" rtlCol="false" tIns="0" lIns="0" bIns="0" rIns="0">
            <a:spAutoFit/>
          </a:bodyPr>
          <a:lstStyle/>
          <a:p>
            <a:pPr algn="ctr">
              <a:lnSpc>
                <a:spcPts val="3080"/>
              </a:lnSpc>
            </a:pPr>
            <a:r>
              <a:rPr lang="en-US" sz="2200" b="true">
                <a:solidFill>
                  <a:srgbClr val="EFECE7"/>
                </a:solidFill>
                <a:latin typeface="Poppins Bold"/>
                <a:ea typeface="Poppins Bold"/>
                <a:cs typeface="Poppins Bold"/>
                <a:sym typeface="Poppins Bold"/>
              </a:rPr>
              <a:t>Web Designing</a:t>
            </a:r>
          </a:p>
        </p:txBody>
      </p:sp>
      <p:sp>
        <p:nvSpPr>
          <p:cNvPr name="TextBox 26" id="26"/>
          <p:cNvSpPr txBox="true"/>
          <p:nvPr/>
        </p:nvSpPr>
        <p:spPr>
          <a:xfrm rot="0">
            <a:off x="12999391" y="7655318"/>
            <a:ext cx="3708463" cy="391795"/>
          </a:xfrm>
          <a:prstGeom prst="rect">
            <a:avLst/>
          </a:prstGeom>
        </p:spPr>
        <p:txBody>
          <a:bodyPr anchor="t" rtlCol="false" tIns="0" lIns="0" bIns="0" rIns="0">
            <a:spAutoFit/>
          </a:bodyPr>
          <a:lstStyle/>
          <a:p>
            <a:pPr algn="ctr">
              <a:lnSpc>
                <a:spcPts val="3080"/>
              </a:lnSpc>
            </a:pPr>
            <a:r>
              <a:rPr lang="en-US" sz="2200" b="true">
                <a:solidFill>
                  <a:srgbClr val="EFECE7"/>
                </a:solidFill>
                <a:latin typeface="Poppins Bold"/>
                <a:ea typeface="Poppins Bold"/>
                <a:cs typeface="Poppins Bold"/>
                <a:sym typeface="Poppins Bold"/>
              </a:rPr>
              <a:t>Photography</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899525"/>
            <a:ext cx="4077715" cy="358775"/>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www.reallygreatsite.com</a:t>
            </a:r>
          </a:p>
        </p:txBody>
      </p:sp>
      <p:sp>
        <p:nvSpPr>
          <p:cNvPr name="TextBox 3" id="3"/>
          <p:cNvSpPr txBox="true"/>
          <p:nvPr/>
        </p:nvSpPr>
        <p:spPr>
          <a:xfrm rot="0">
            <a:off x="15272439" y="8899525"/>
            <a:ext cx="1986861"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Page 08 of 15</a:t>
            </a:r>
          </a:p>
        </p:txBody>
      </p:sp>
      <p:sp>
        <p:nvSpPr>
          <p:cNvPr name="TextBox 4" id="4"/>
          <p:cNvSpPr txBox="true"/>
          <p:nvPr/>
        </p:nvSpPr>
        <p:spPr>
          <a:xfrm rot="0">
            <a:off x="11182082" y="1867188"/>
            <a:ext cx="3851106" cy="1046925"/>
          </a:xfrm>
          <a:prstGeom prst="rect">
            <a:avLst/>
          </a:prstGeom>
        </p:spPr>
        <p:txBody>
          <a:bodyPr anchor="t" rtlCol="false" tIns="0" lIns="0" bIns="0" rIns="0">
            <a:spAutoFit/>
          </a:bodyPr>
          <a:lstStyle/>
          <a:p>
            <a:pPr algn="l" marL="0" indent="0" lvl="1">
              <a:lnSpc>
                <a:spcPts val="4157"/>
              </a:lnSpc>
              <a:spcBef>
                <a:spcPct val="0"/>
              </a:spcBef>
            </a:pPr>
            <a:r>
              <a:rPr lang="en-US" b="true" sz="2771" u="none">
                <a:solidFill>
                  <a:srgbClr val="494949"/>
                </a:solidFill>
                <a:latin typeface="Poppins Bold"/>
                <a:ea typeface="Poppins Bold"/>
                <a:cs typeface="Poppins Bold"/>
                <a:sym typeface="Poppins Bold"/>
              </a:rPr>
              <a:t>2011 - 2014</a:t>
            </a:r>
          </a:p>
          <a:p>
            <a:pPr algn="l" marL="0" indent="0" lvl="1">
              <a:lnSpc>
                <a:spcPts val="4157"/>
              </a:lnSpc>
              <a:spcBef>
                <a:spcPct val="0"/>
              </a:spcBef>
            </a:pPr>
            <a:r>
              <a:rPr lang="en-US" b="true" sz="2771" u="none">
                <a:solidFill>
                  <a:srgbClr val="494949"/>
                </a:solidFill>
                <a:latin typeface="Poppins Bold"/>
                <a:ea typeface="Poppins Bold"/>
                <a:cs typeface="Poppins Bold"/>
                <a:sym typeface="Poppins Bold"/>
              </a:rPr>
              <a:t>Bachelor of Design</a:t>
            </a:r>
          </a:p>
        </p:txBody>
      </p:sp>
      <p:sp>
        <p:nvSpPr>
          <p:cNvPr name="TextBox 5" id="5"/>
          <p:cNvSpPr txBox="true"/>
          <p:nvPr/>
        </p:nvSpPr>
        <p:spPr>
          <a:xfrm rot="0">
            <a:off x="11182082" y="3098441"/>
            <a:ext cx="5486668" cy="1055152"/>
          </a:xfrm>
          <a:prstGeom prst="rect">
            <a:avLst/>
          </a:prstGeom>
        </p:spPr>
        <p:txBody>
          <a:bodyPr anchor="t" rtlCol="false" tIns="0" lIns="0" bIns="0" rIns="0">
            <a:spAutoFit/>
          </a:bodyPr>
          <a:lstStyle/>
          <a:p>
            <a:pPr algn="l" marL="0" indent="0" lvl="0">
              <a:lnSpc>
                <a:spcPts val="4157"/>
              </a:lnSpc>
              <a:spcBef>
                <a:spcPct val="0"/>
              </a:spcBef>
            </a:pPr>
            <a:r>
              <a:rPr lang="en-US" sz="2771" u="none">
                <a:solidFill>
                  <a:srgbClr val="545454"/>
                </a:solidFill>
                <a:latin typeface="Poppins"/>
                <a:ea typeface="Poppins"/>
                <a:cs typeface="Poppins"/>
                <a:sym typeface="Poppins"/>
              </a:rPr>
              <a:t>Fauget University</a:t>
            </a:r>
          </a:p>
          <a:p>
            <a:pPr algn="l" marL="0" indent="0" lvl="0">
              <a:lnSpc>
                <a:spcPts val="4157"/>
              </a:lnSpc>
              <a:spcBef>
                <a:spcPct val="0"/>
              </a:spcBef>
            </a:pPr>
            <a:r>
              <a:rPr lang="en-US" sz="2771" u="none">
                <a:solidFill>
                  <a:srgbClr val="545454"/>
                </a:solidFill>
                <a:latin typeface="Poppins"/>
                <a:ea typeface="Poppins"/>
                <a:cs typeface="Poppins"/>
                <a:sym typeface="Poppins"/>
              </a:rPr>
              <a:t>Graduated in Web Design</a:t>
            </a:r>
          </a:p>
        </p:txBody>
      </p:sp>
      <p:sp>
        <p:nvSpPr>
          <p:cNvPr name="TextBox 6" id="6"/>
          <p:cNvSpPr txBox="true"/>
          <p:nvPr/>
        </p:nvSpPr>
        <p:spPr>
          <a:xfrm rot="0">
            <a:off x="11152647" y="6897902"/>
            <a:ext cx="5243476" cy="1055152"/>
          </a:xfrm>
          <a:prstGeom prst="rect">
            <a:avLst/>
          </a:prstGeom>
        </p:spPr>
        <p:txBody>
          <a:bodyPr anchor="t" rtlCol="false" tIns="0" lIns="0" bIns="0" rIns="0">
            <a:spAutoFit/>
          </a:bodyPr>
          <a:lstStyle/>
          <a:p>
            <a:pPr algn="l" marL="0" indent="0" lvl="0">
              <a:lnSpc>
                <a:spcPts val="4157"/>
              </a:lnSpc>
              <a:spcBef>
                <a:spcPct val="0"/>
              </a:spcBef>
            </a:pPr>
            <a:r>
              <a:rPr lang="en-US" sz="2771" u="none">
                <a:solidFill>
                  <a:srgbClr val="545454"/>
                </a:solidFill>
                <a:latin typeface="Poppins"/>
                <a:ea typeface="Poppins"/>
                <a:cs typeface="Poppins"/>
                <a:sym typeface="Poppins"/>
              </a:rPr>
              <a:t>Fauget University</a:t>
            </a:r>
          </a:p>
          <a:p>
            <a:pPr algn="l" marL="0" indent="0" lvl="0">
              <a:lnSpc>
                <a:spcPts val="4157"/>
              </a:lnSpc>
              <a:spcBef>
                <a:spcPct val="0"/>
              </a:spcBef>
            </a:pPr>
            <a:r>
              <a:rPr lang="en-US" sz="2771" u="none">
                <a:solidFill>
                  <a:srgbClr val="545454"/>
                </a:solidFill>
                <a:latin typeface="Poppins"/>
                <a:ea typeface="Poppins"/>
                <a:cs typeface="Poppins"/>
                <a:sym typeface="Poppins"/>
              </a:rPr>
              <a:t>Graduated in Web Design</a:t>
            </a:r>
          </a:p>
        </p:txBody>
      </p:sp>
      <p:sp>
        <p:nvSpPr>
          <p:cNvPr name="TextBox 7" id="7"/>
          <p:cNvSpPr txBox="true"/>
          <p:nvPr/>
        </p:nvSpPr>
        <p:spPr>
          <a:xfrm rot="0">
            <a:off x="11152647" y="5666649"/>
            <a:ext cx="3694590" cy="1055150"/>
          </a:xfrm>
          <a:prstGeom prst="rect">
            <a:avLst/>
          </a:prstGeom>
        </p:spPr>
        <p:txBody>
          <a:bodyPr anchor="t" rtlCol="false" tIns="0" lIns="0" bIns="0" rIns="0">
            <a:spAutoFit/>
          </a:bodyPr>
          <a:lstStyle/>
          <a:p>
            <a:pPr algn="l" marL="0" indent="0" lvl="1">
              <a:lnSpc>
                <a:spcPts val="4157"/>
              </a:lnSpc>
              <a:spcBef>
                <a:spcPct val="0"/>
              </a:spcBef>
            </a:pPr>
            <a:r>
              <a:rPr lang="en-US" b="true" sz="2771" u="none">
                <a:solidFill>
                  <a:srgbClr val="494949"/>
                </a:solidFill>
                <a:latin typeface="Poppins Bold"/>
                <a:ea typeface="Poppins Bold"/>
                <a:cs typeface="Poppins Bold"/>
                <a:sym typeface="Poppins Bold"/>
              </a:rPr>
              <a:t>2011 - 2014</a:t>
            </a:r>
          </a:p>
          <a:p>
            <a:pPr algn="l" marL="0" indent="0" lvl="1">
              <a:lnSpc>
                <a:spcPts val="4157"/>
              </a:lnSpc>
              <a:spcBef>
                <a:spcPct val="0"/>
              </a:spcBef>
            </a:pPr>
            <a:r>
              <a:rPr lang="en-US" b="true" sz="2771" u="none">
                <a:solidFill>
                  <a:srgbClr val="494949"/>
                </a:solidFill>
                <a:latin typeface="Poppins Bold"/>
                <a:ea typeface="Poppins Bold"/>
                <a:cs typeface="Poppins Bold"/>
                <a:sym typeface="Poppins Bold"/>
              </a:rPr>
              <a:t>Bachelor of Design</a:t>
            </a:r>
          </a:p>
        </p:txBody>
      </p:sp>
      <p:sp>
        <p:nvSpPr>
          <p:cNvPr name="TextBox 8" id="8"/>
          <p:cNvSpPr txBox="true"/>
          <p:nvPr/>
        </p:nvSpPr>
        <p:spPr>
          <a:xfrm rot="0">
            <a:off x="1028700" y="2703646"/>
            <a:ext cx="7755040" cy="1195229"/>
          </a:xfrm>
          <a:prstGeom prst="rect">
            <a:avLst/>
          </a:prstGeom>
        </p:spPr>
        <p:txBody>
          <a:bodyPr anchor="t" rtlCol="false" tIns="0" lIns="0" bIns="0" rIns="0">
            <a:spAutoFit/>
          </a:bodyPr>
          <a:lstStyle/>
          <a:p>
            <a:pPr algn="l">
              <a:lnSpc>
                <a:spcPts val="9321"/>
              </a:lnSpc>
            </a:pPr>
            <a:r>
              <a:rPr lang="en-US" b="true" sz="8035" spc="377">
                <a:solidFill>
                  <a:srgbClr val="0179B6"/>
                </a:solidFill>
                <a:latin typeface="League Spartan"/>
                <a:ea typeface="League Spartan"/>
                <a:cs typeface="League Spartan"/>
                <a:sym typeface="League Spartan"/>
              </a:rPr>
              <a:t>EDUCATION </a:t>
            </a:r>
          </a:p>
        </p:txBody>
      </p:sp>
      <p:sp>
        <p:nvSpPr>
          <p:cNvPr name="TextBox 9" id="9"/>
          <p:cNvSpPr txBox="true"/>
          <p:nvPr/>
        </p:nvSpPr>
        <p:spPr>
          <a:xfrm rot="0">
            <a:off x="1028700" y="3920430"/>
            <a:ext cx="5832201" cy="1747526"/>
          </a:xfrm>
          <a:prstGeom prst="rect">
            <a:avLst/>
          </a:prstGeom>
        </p:spPr>
        <p:txBody>
          <a:bodyPr anchor="t" rtlCol="false" tIns="0" lIns="0" bIns="0" rIns="0">
            <a:spAutoFit/>
          </a:bodyPr>
          <a:lstStyle/>
          <a:p>
            <a:pPr algn="l">
              <a:lnSpc>
                <a:spcPts val="3459"/>
              </a:lnSpc>
            </a:pPr>
            <a:r>
              <a:rPr lang="en-US" sz="2162">
                <a:solidFill>
                  <a:srgbClr val="000000"/>
                </a:solidFill>
                <a:latin typeface="Poppins"/>
                <a:ea typeface="Poppins"/>
                <a:cs typeface="Poppins"/>
                <a:sym typeface="Poppins"/>
              </a:rPr>
              <a:t>Lorem ipsum dolor sit amet, consectetur adipiscing elit, sed do eiusmod </a:t>
            </a:r>
            <a:r>
              <a:rPr lang="en-US" sz="2162">
                <a:solidFill>
                  <a:srgbClr val="000000"/>
                </a:solidFill>
                <a:latin typeface="Poppins"/>
                <a:ea typeface="Poppins"/>
                <a:cs typeface="Poppins"/>
                <a:sym typeface="Poppins"/>
              </a:rPr>
              <a:t>tempor incididunt ut labore et dolore magna aliqua. </a:t>
            </a:r>
          </a:p>
        </p:txBody>
      </p:sp>
      <p:grpSp>
        <p:nvGrpSpPr>
          <p:cNvPr name="Group 10" id="10"/>
          <p:cNvGrpSpPr/>
          <p:nvPr/>
        </p:nvGrpSpPr>
        <p:grpSpPr>
          <a:xfrm rot="0">
            <a:off x="1028700" y="1345323"/>
            <a:ext cx="1562949" cy="417760"/>
            <a:chOff x="0" y="0"/>
            <a:chExt cx="570168" cy="152400"/>
          </a:xfrm>
        </p:grpSpPr>
        <p:sp>
          <p:nvSpPr>
            <p:cNvPr name="Freeform 11" id="11"/>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130E0C"/>
            </a:solidFill>
          </p:spPr>
        </p:sp>
      </p:grpSp>
      <p:grpSp>
        <p:nvGrpSpPr>
          <p:cNvPr name="Group 12" id="12"/>
          <p:cNvGrpSpPr/>
          <p:nvPr/>
        </p:nvGrpSpPr>
        <p:grpSpPr>
          <a:xfrm rot="0">
            <a:off x="11152647" y="1345323"/>
            <a:ext cx="1562949" cy="417760"/>
            <a:chOff x="0" y="0"/>
            <a:chExt cx="570168" cy="152400"/>
          </a:xfrm>
        </p:grpSpPr>
        <p:sp>
          <p:nvSpPr>
            <p:cNvPr name="Freeform 13" id="13"/>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0179B6"/>
            </a:solidFill>
          </p:spPr>
        </p:sp>
      </p:grpSp>
      <p:grpSp>
        <p:nvGrpSpPr>
          <p:cNvPr name="Group 14" id="14"/>
          <p:cNvGrpSpPr/>
          <p:nvPr/>
        </p:nvGrpSpPr>
        <p:grpSpPr>
          <a:xfrm rot="0">
            <a:off x="11152647" y="5300287"/>
            <a:ext cx="1562949" cy="417760"/>
            <a:chOff x="0" y="0"/>
            <a:chExt cx="570168" cy="152400"/>
          </a:xfrm>
        </p:grpSpPr>
        <p:sp>
          <p:nvSpPr>
            <p:cNvPr name="Freeform 15" id="15"/>
            <p:cNvSpPr/>
            <p:nvPr/>
          </p:nvSpPr>
          <p:spPr>
            <a:xfrm flipH="false" flipV="false" rot="0">
              <a:off x="0" y="0"/>
              <a:ext cx="570168" cy="152400"/>
            </a:xfrm>
            <a:custGeom>
              <a:avLst/>
              <a:gdLst/>
              <a:ahLst/>
              <a:cxnLst/>
              <a:rect r="r" b="b" t="t" l="l"/>
              <a:pathLst>
                <a:path h="152400" w="570168">
                  <a:moveTo>
                    <a:pt x="0" y="0"/>
                  </a:moveTo>
                  <a:lnTo>
                    <a:pt x="570168" y="0"/>
                  </a:lnTo>
                  <a:lnTo>
                    <a:pt x="570168" y="152400"/>
                  </a:lnTo>
                  <a:lnTo>
                    <a:pt x="0" y="152400"/>
                  </a:lnTo>
                  <a:close/>
                </a:path>
              </a:pathLst>
            </a:custGeom>
            <a:solidFill>
              <a:srgbClr val="0179B6"/>
            </a:solidFill>
          </p:spPr>
        </p:sp>
      </p:grpSp>
      <p:sp>
        <p:nvSpPr>
          <p:cNvPr name="AutoShape 16" id="16"/>
          <p:cNvSpPr/>
          <p:nvPr/>
        </p:nvSpPr>
        <p:spPr>
          <a:xfrm rot="5400000">
            <a:off x="6286285" y="4919069"/>
            <a:ext cx="6502473" cy="0"/>
          </a:xfrm>
          <a:prstGeom prst="line">
            <a:avLst/>
          </a:prstGeom>
          <a:ln cap="flat" w="19050">
            <a:solidFill>
              <a:srgbClr val="F9C041"/>
            </a:solidFill>
            <a:prstDash val="solid"/>
            <a:headEnd type="none" len="sm" w="sm"/>
            <a:tailEnd type="none" len="sm" w="sm"/>
          </a:ln>
        </p:spPr>
      </p:sp>
      <p:grpSp>
        <p:nvGrpSpPr>
          <p:cNvPr name="Group 17" id="17"/>
          <p:cNvGrpSpPr/>
          <p:nvPr/>
        </p:nvGrpSpPr>
        <p:grpSpPr>
          <a:xfrm rot="0">
            <a:off x="1028700" y="6694964"/>
            <a:ext cx="2484238" cy="615427"/>
            <a:chOff x="0" y="0"/>
            <a:chExt cx="2665778" cy="660400"/>
          </a:xfrm>
        </p:grpSpPr>
        <p:sp>
          <p:nvSpPr>
            <p:cNvPr name="Freeform 18" id="18"/>
            <p:cNvSpPr/>
            <p:nvPr/>
          </p:nvSpPr>
          <p:spPr>
            <a:xfrm flipH="false" flipV="false" rot="0">
              <a:off x="0" y="0"/>
              <a:ext cx="2665778" cy="660400"/>
            </a:xfrm>
            <a:custGeom>
              <a:avLst/>
              <a:gdLst/>
              <a:ahLst/>
              <a:cxnLst/>
              <a:rect r="r" b="b" t="t" l="l"/>
              <a:pathLst>
                <a:path h="660400" w="2665778">
                  <a:moveTo>
                    <a:pt x="2541318" y="660400"/>
                  </a:moveTo>
                  <a:lnTo>
                    <a:pt x="124460" y="660400"/>
                  </a:lnTo>
                  <a:cubicBezTo>
                    <a:pt x="55880" y="660400"/>
                    <a:pt x="0" y="604520"/>
                    <a:pt x="0" y="535940"/>
                  </a:cubicBezTo>
                  <a:lnTo>
                    <a:pt x="0" y="124460"/>
                  </a:lnTo>
                  <a:cubicBezTo>
                    <a:pt x="0" y="55880"/>
                    <a:pt x="55880" y="0"/>
                    <a:pt x="124460" y="0"/>
                  </a:cubicBezTo>
                  <a:lnTo>
                    <a:pt x="2541318" y="0"/>
                  </a:lnTo>
                  <a:cubicBezTo>
                    <a:pt x="2609898" y="0"/>
                    <a:pt x="2665778" y="55880"/>
                    <a:pt x="2665778" y="124460"/>
                  </a:cubicBezTo>
                  <a:lnTo>
                    <a:pt x="2665778" y="535940"/>
                  </a:lnTo>
                  <a:cubicBezTo>
                    <a:pt x="2665778" y="604520"/>
                    <a:pt x="2609898" y="660400"/>
                    <a:pt x="2541318" y="660400"/>
                  </a:cubicBezTo>
                  <a:close/>
                </a:path>
              </a:pathLst>
            </a:custGeom>
            <a:solidFill>
              <a:srgbClr val="73B4D5"/>
            </a:solidFill>
          </p:spPr>
        </p:sp>
      </p:grpSp>
      <p:sp>
        <p:nvSpPr>
          <p:cNvPr name="TextBox 19" id="19"/>
          <p:cNvSpPr txBox="true"/>
          <p:nvPr/>
        </p:nvSpPr>
        <p:spPr>
          <a:xfrm rot="0">
            <a:off x="1214744" y="6802078"/>
            <a:ext cx="2112150" cy="382627"/>
          </a:xfrm>
          <a:prstGeom prst="rect">
            <a:avLst/>
          </a:prstGeom>
        </p:spPr>
        <p:txBody>
          <a:bodyPr anchor="t" rtlCol="false" tIns="0" lIns="0" bIns="0" rIns="0">
            <a:spAutoFit/>
          </a:bodyPr>
          <a:lstStyle/>
          <a:p>
            <a:pPr algn="ctr">
              <a:lnSpc>
                <a:spcPts val="3060"/>
              </a:lnSpc>
            </a:pPr>
            <a:r>
              <a:rPr lang="en-US" b="true" sz="2185">
                <a:solidFill>
                  <a:srgbClr val="FFFFFF"/>
                </a:solidFill>
                <a:latin typeface="Arimo Bold"/>
                <a:ea typeface="Arimo Bold"/>
                <a:cs typeface="Arimo Bold"/>
                <a:sym typeface="Arimo Bold"/>
              </a:rPr>
              <a:t>READ MORE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2391410" cy="12595168"/>
          </a:xfrm>
        </p:grpSpPr>
        <p:sp>
          <p:nvSpPr>
            <p:cNvPr name="Freeform 3" id="3"/>
            <p:cNvSpPr/>
            <p:nvPr/>
          </p:nvSpPr>
          <p:spPr>
            <a:xfrm flipH="false" flipV="false" rot="0">
              <a:off x="0" y="0"/>
              <a:ext cx="22391410" cy="12595168"/>
            </a:xfrm>
            <a:custGeom>
              <a:avLst/>
              <a:gdLst/>
              <a:ahLst/>
              <a:cxnLst/>
              <a:rect r="r" b="b" t="t" l="l"/>
              <a:pathLst>
                <a:path h="12595168" w="22391410">
                  <a:moveTo>
                    <a:pt x="0" y="0"/>
                  </a:moveTo>
                  <a:lnTo>
                    <a:pt x="0" y="12595168"/>
                  </a:lnTo>
                  <a:lnTo>
                    <a:pt x="22391410" y="12595168"/>
                  </a:lnTo>
                  <a:lnTo>
                    <a:pt x="22391410" y="0"/>
                  </a:lnTo>
                  <a:lnTo>
                    <a:pt x="0" y="0"/>
                  </a:lnTo>
                  <a:close/>
                  <a:moveTo>
                    <a:pt x="22330449" y="12534208"/>
                  </a:moveTo>
                  <a:lnTo>
                    <a:pt x="59690" y="12534208"/>
                  </a:lnTo>
                  <a:lnTo>
                    <a:pt x="59690" y="59690"/>
                  </a:lnTo>
                  <a:lnTo>
                    <a:pt x="22330449" y="59690"/>
                  </a:lnTo>
                  <a:lnTo>
                    <a:pt x="22330449" y="12534208"/>
                  </a:lnTo>
                  <a:close/>
                </a:path>
              </a:pathLst>
            </a:custGeom>
            <a:solidFill>
              <a:srgbClr val="AEDDF5"/>
            </a:solidFill>
          </p:spPr>
        </p:sp>
      </p:grpSp>
      <p:sp>
        <p:nvSpPr>
          <p:cNvPr name="TextBox 4" id="4"/>
          <p:cNvSpPr txBox="true"/>
          <p:nvPr/>
        </p:nvSpPr>
        <p:spPr>
          <a:xfrm rot="0">
            <a:off x="1028700" y="9040812"/>
            <a:ext cx="4077715" cy="358775"/>
          </a:xfrm>
          <a:prstGeom prst="rect">
            <a:avLst/>
          </a:prstGeom>
        </p:spPr>
        <p:txBody>
          <a:bodyPr anchor="t" rtlCol="false" tIns="0" lIns="0" bIns="0" rIns="0">
            <a:spAutoFit/>
          </a:bodyPr>
          <a:lstStyle/>
          <a:p>
            <a:pPr algn="l">
              <a:lnSpc>
                <a:spcPts val="2799"/>
              </a:lnSpc>
            </a:pPr>
            <a:r>
              <a:rPr lang="en-US" sz="1999">
                <a:solidFill>
                  <a:srgbClr val="000000"/>
                </a:solidFill>
                <a:latin typeface="Poppins"/>
                <a:ea typeface="Poppins"/>
                <a:cs typeface="Poppins"/>
                <a:sym typeface="Poppins"/>
              </a:rPr>
              <a:t>www.reallygreatsite.com</a:t>
            </a:r>
          </a:p>
        </p:txBody>
      </p:sp>
      <p:sp>
        <p:nvSpPr>
          <p:cNvPr name="TextBox 5" id="5"/>
          <p:cNvSpPr txBox="true"/>
          <p:nvPr/>
        </p:nvSpPr>
        <p:spPr>
          <a:xfrm rot="0">
            <a:off x="15272439" y="9040812"/>
            <a:ext cx="1986861" cy="358775"/>
          </a:xfrm>
          <a:prstGeom prst="rect">
            <a:avLst/>
          </a:prstGeom>
        </p:spPr>
        <p:txBody>
          <a:bodyPr anchor="t" rtlCol="false" tIns="0" lIns="0" bIns="0" rIns="0">
            <a:spAutoFit/>
          </a:bodyPr>
          <a:lstStyle/>
          <a:p>
            <a:pPr algn="r">
              <a:lnSpc>
                <a:spcPts val="2799"/>
              </a:lnSpc>
            </a:pPr>
            <a:r>
              <a:rPr lang="en-US" sz="1999">
                <a:solidFill>
                  <a:srgbClr val="000000"/>
                </a:solidFill>
                <a:latin typeface="Poppins"/>
                <a:ea typeface="Poppins"/>
                <a:cs typeface="Poppins"/>
                <a:sym typeface="Poppins"/>
              </a:rPr>
              <a:t>Page 09 of 15</a:t>
            </a:r>
          </a:p>
        </p:txBody>
      </p:sp>
      <p:sp>
        <p:nvSpPr>
          <p:cNvPr name="TextBox 6" id="6"/>
          <p:cNvSpPr txBox="true"/>
          <p:nvPr/>
        </p:nvSpPr>
        <p:spPr>
          <a:xfrm rot="0">
            <a:off x="1559576" y="3082965"/>
            <a:ext cx="15168848" cy="842420"/>
          </a:xfrm>
          <a:prstGeom prst="rect">
            <a:avLst/>
          </a:prstGeom>
        </p:spPr>
        <p:txBody>
          <a:bodyPr anchor="t" rtlCol="false" tIns="0" lIns="0" bIns="0" rIns="0">
            <a:spAutoFit/>
          </a:bodyPr>
          <a:lstStyle/>
          <a:p>
            <a:pPr algn="ctr">
              <a:lnSpc>
                <a:spcPts val="6497"/>
              </a:lnSpc>
            </a:pPr>
            <a:r>
              <a:rPr lang="en-US" b="true" sz="6130" spc="422">
                <a:solidFill>
                  <a:srgbClr val="3D3F4D"/>
                </a:solidFill>
                <a:latin typeface="League Spartan"/>
                <a:ea typeface="League Spartan"/>
                <a:cs typeface="League Spartan"/>
                <a:sym typeface="League Spartan"/>
              </a:rPr>
              <a:t>EXPERIENCE</a:t>
            </a:r>
          </a:p>
        </p:txBody>
      </p:sp>
      <p:sp>
        <p:nvSpPr>
          <p:cNvPr name="TextBox 7" id="7"/>
          <p:cNvSpPr txBox="true"/>
          <p:nvPr/>
        </p:nvSpPr>
        <p:spPr>
          <a:xfrm rot="0">
            <a:off x="4960934" y="1290724"/>
            <a:ext cx="8366133" cy="1223794"/>
          </a:xfrm>
          <a:prstGeom prst="rect">
            <a:avLst/>
          </a:prstGeom>
        </p:spPr>
        <p:txBody>
          <a:bodyPr anchor="t" rtlCol="false" tIns="0" lIns="0" bIns="0" rIns="0">
            <a:spAutoFit/>
          </a:bodyPr>
          <a:lstStyle/>
          <a:p>
            <a:pPr algn="ctr">
              <a:lnSpc>
                <a:spcPts val="9359"/>
              </a:lnSpc>
            </a:pPr>
            <a:r>
              <a:rPr lang="en-US" sz="8829">
                <a:solidFill>
                  <a:srgbClr val="F9C041"/>
                </a:solidFill>
                <a:latin typeface="Amsterdam Four"/>
                <a:ea typeface="Amsterdam Four"/>
                <a:cs typeface="Amsterdam Four"/>
                <a:sym typeface="Amsterdam Four"/>
              </a:rPr>
              <a:t>Work</a:t>
            </a:r>
          </a:p>
        </p:txBody>
      </p:sp>
      <p:sp>
        <p:nvSpPr>
          <p:cNvPr name="TextBox 8" id="8"/>
          <p:cNvSpPr txBox="true"/>
          <p:nvPr/>
        </p:nvSpPr>
        <p:spPr>
          <a:xfrm rot="0">
            <a:off x="1790853" y="3858710"/>
            <a:ext cx="14706293" cy="375766"/>
          </a:xfrm>
          <a:prstGeom prst="rect">
            <a:avLst/>
          </a:prstGeom>
        </p:spPr>
        <p:txBody>
          <a:bodyPr anchor="t" rtlCol="false" tIns="0" lIns="0" bIns="0" rIns="0">
            <a:spAutoFit/>
          </a:bodyPr>
          <a:lstStyle/>
          <a:p>
            <a:pPr algn="ctr">
              <a:lnSpc>
                <a:spcPts val="2913"/>
              </a:lnSpc>
            </a:pPr>
            <a:r>
              <a:rPr lang="en-US" sz="2081" spc="33">
                <a:solidFill>
                  <a:srgbClr val="000000"/>
                </a:solidFill>
                <a:latin typeface="Poppins"/>
                <a:ea typeface="Poppins"/>
                <a:cs typeface="Poppins"/>
                <a:sym typeface="Poppins"/>
              </a:rPr>
              <a:t>Lorem ipsum dolor sit amet, consectetur adipiscing elit, sed do eiusmod </a:t>
            </a:r>
          </a:p>
        </p:txBody>
      </p:sp>
      <p:grpSp>
        <p:nvGrpSpPr>
          <p:cNvPr name="Group 9" id="9"/>
          <p:cNvGrpSpPr/>
          <p:nvPr/>
        </p:nvGrpSpPr>
        <p:grpSpPr>
          <a:xfrm rot="0">
            <a:off x="1028700" y="4673219"/>
            <a:ext cx="5080666" cy="3270170"/>
            <a:chOff x="0" y="0"/>
            <a:chExt cx="6774221" cy="4360226"/>
          </a:xfrm>
        </p:grpSpPr>
        <p:pic>
          <p:nvPicPr>
            <p:cNvPr name="Picture 10" id="10"/>
            <p:cNvPicPr>
              <a:picLocks noChangeAspect="true"/>
            </p:cNvPicPr>
            <p:nvPr/>
          </p:nvPicPr>
          <p:blipFill>
            <a:blip r:embed="rId2"/>
            <a:srcRect l="0" t="20940" r="0" b="36149"/>
            <a:stretch>
              <a:fillRect/>
            </a:stretch>
          </p:blipFill>
          <p:spPr>
            <a:xfrm flipH="false" flipV="false">
              <a:off x="0" y="0"/>
              <a:ext cx="6774221" cy="4360226"/>
            </a:xfrm>
            <a:prstGeom prst="rect">
              <a:avLst/>
            </a:prstGeom>
          </p:spPr>
        </p:pic>
      </p:grpSp>
      <p:grpSp>
        <p:nvGrpSpPr>
          <p:cNvPr name="Group 11" id="11"/>
          <p:cNvGrpSpPr/>
          <p:nvPr/>
        </p:nvGrpSpPr>
        <p:grpSpPr>
          <a:xfrm rot="0">
            <a:off x="6603667" y="4673219"/>
            <a:ext cx="5080666" cy="3270170"/>
            <a:chOff x="0" y="0"/>
            <a:chExt cx="6774221" cy="4360226"/>
          </a:xfrm>
        </p:grpSpPr>
        <p:pic>
          <p:nvPicPr>
            <p:cNvPr name="Picture 12" id="12"/>
            <p:cNvPicPr>
              <a:picLocks noChangeAspect="true"/>
            </p:cNvPicPr>
            <p:nvPr/>
          </p:nvPicPr>
          <p:blipFill>
            <a:blip r:embed="rId3"/>
            <a:srcRect l="3606" t="0" r="3606" b="10416"/>
            <a:stretch>
              <a:fillRect/>
            </a:stretch>
          </p:blipFill>
          <p:spPr>
            <a:xfrm flipH="false" flipV="false">
              <a:off x="0" y="0"/>
              <a:ext cx="6774221" cy="4360226"/>
            </a:xfrm>
            <a:prstGeom prst="rect">
              <a:avLst/>
            </a:prstGeom>
          </p:spPr>
        </p:pic>
      </p:grpSp>
      <p:grpSp>
        <p:nvGrpSpPr>
          <p:cNvPr name="Group 13" id="13"/>
          <p:cNvGrpSpPr/>
          <p:nvPr/>
        </p:nvGrpSpPr>
        <p:grpSpPr>
          <a:xfrm rot="0">
            <a:off x="12178634" y="4673219"/>
            <a:ext cx="5080666" cy="3270170"/>
            <a:chOff x="0" y="0"/>
            <a:chExt cx="6774221" cy="4360226"/>
          </a:xfrm>
        </p:grpSpPr>
        <p:pic>
          <p:nvPicPr>
            <p:cNvPr name="Picture 14" id="14"/>
            <p:cNvPicPr>
              <a:picLocks noChangeAspect="true"/>
            </p:cNvPicPr>
            <p:nvPr/>
          </p:nvPicPr>
          <p:blipFill>
            <a:blip r:embed="rId4"/>
            <a:srcRect l="0" t="21879" r="0" b="35210"/>
            <a:stretch>
              <a:fillRect/>
            </a:stretch>
          </p:blipFill>
          <p:spPr>
            <a:xfrm flipH="false" flipV="false">
              <a:off x="0" y="0"/>
              <a:ext cx="6774221" cy="4360226"/>
            </a:xfrm>
            <a:prstGeom prst="rect">
              <a:avLst/>
            </a:prstGeom>
          </p:spPr>
        </p:pic>
      </p:grpSp>
      <p:grpSp>
        <p:nvGrpSpPr>
          <p:cNvPr name="Group 15" id="15"/>
          <p:cNvGrpSpPr/>
          <p:nvPr/>
        </p:nvGrpSpPr>
        <p:grpSpPr>
          <a:xfrm rot="0">
            <a:off x="1028700" y="8038639"/>
            <a:ext cx="5080666" cy="681540"/>
            <a:chOff x="0" y="0"/>
            <a:chExt cx="2620553" cy="351531"/>
          </a:xfrm>
        </p:grpSpPr>
        <p:sp>
          <p:nvSpPr>
            <p:cNvPr name="Freeform 16" id="16"/>
            <p:cNvSpPr/>
            <p:nvPr/>
          </p:nvSpPr>
          <p:spPr>
            <a:xfrm flipH="false" flipV="false" rot="0">
              <a:off x="0" y="0"/>
              <a:ext cx="2620552" cy="351531"/>
            </a:xfrm>
            <a:custGeom>
              <a:avLst/>
              <a:gdLst/>
              <a:ahLst/>
              <a:cxnLst/>
              <a:rect r="r" b="b" t="t" l="l"/>
              <a:pathLst>
                <a:path h="351531" w="2620552">
                  <a:moveTo>
                    <a:pt x="0" y="0"/>
                  </a:moveTo>
                  <a:lnTo>
                    <a:pt x="2620552" y="0"/>
                  </a:lnTo>
                  <a:lnTo>
                    <a:pt x="2620552" y="351531"/>
                  </a:lnTo>
                  <a:lnTo>
                    <a:pt x="0" y="351531"/>
                  </a:lnTo>
                  <a:close/>
                </a:path>
              </a:pathLst>
            </a:custGeom>
            <a:solidFill>
              <a:srgbClr val="AEDDF5"/>
            </a:solidFill>
          </p:spPr>
        </p:sp>
      </p:grpSp>
      <p:sp>
        <p:nvSpPr>
          <p:cNvPr name="TextBox 17" id="17"/>
          <p:cNvSpPr txBox="true"/>
          <p:nvPr/>
        </p:nvSpPr>
        <p:spPr>
          <a:xfrm rot="0">
            <a:off x="1399987" y="8150559"/>
            <a:ext cx="4338091" cy="399840"/>
          </a:xfrm>
          <a:prstGeom prst="rect">
            <a:avLst/>
          </a:prstGeom>
        </p:spPr>
        <p:txBody>
          <a:bodyPr anchor="t" rtlCol="false" tIns="0" lIns="0" bIns="0" rIns="0">
            <a:spAutoFit/>
          </a:bodyPr>
          <a:lstStyle/>
          <a:p>
            <a:pPr algn="ctr">
              <a:lnSpc>
                <a:spcPts val="3161"/>
              </a:lnSpc>
            </a:pPr>
            <a:r>
              <a:rPr lang="en-US" b="true" sz="2258" spc="115">
                <a:solidFill>
                  <a:srgbClr val="FFFFFF"/>
                </a:solidFill>
                <a:latin typeface="Roboto Bold"/>
                <a:ea typeface="Roboto Bold"/>
                <a:cs typeface="Roboto Bold"/>
                <a:sym typeface="Roboto Bold"/>
              </a:rPr>
              <a:t>Graphics Designer</a:t>
            </a:r>
          </a:p>
        </p:txBody>
      </p:sp>
      <p:grpSp>
        <p:nvGrpSpPr>
          <p:cNvPr name="Group 18" id="18"/>
          <p:cNvGrpSpPr/>
          <p:nvPr/>
        </p:nvGrpSpPr>
        <p:grpSpPr>
          <a:xfrm rot="0">
            <a:off x="6603667" y="8038639"/>
            <a:ext cx="5080666" cy="681540"/>
            <a:chOff x="0" y="0"/>
            <a:chExt cx="2620553" cy="351531"/>
          </a:xfrm>
        </p:grpSpPr>
        <p:sp>
          <p:nvSpPr>
            <p:cNvPr name="Freeform 19" id="19"/>
            <p:cNvSpPr/>
            <p:nvPr/>
          </p:nvSpPr>
          <p:spPr>
            <a:xfrm flipH="false" flipV="false" rot="0">
              <a:off x="0" y="0"/>
              <a:ext cx="2620552" cy="351531"/>
            </a:xfrm>
            <a:custGeom>
              <a:avLst/>
              <a:gdLst/>
              <a:ahLst/>
              <a:cxnLst/>
              <a:rect r="r" b="b" t="t" l="l"/>
              <a:pathLst>
                <a:path h="351531" w="2620552">
                  <a:moveTo>
                    <a:pt x="0" y="0"/>
                  </a:moveTo>
                  <a:lnTo>
                    <a:pt x="2620552" y="0"/>
                  </a:lnTo>
                  <a:lnTo>
                    <a:pt x="2620552" y="351531"/>
                  </a:lnTo>
                  <a:lnTo>
                    <a:pt x="0" y="351531"/>
                  </a:lnTo>
                  <a:close/>
                </a:path>
              </a:pathLst>
            </a:custGeom>
            <a:solidFill>
              <a:srgbClr val="AEDDF5"/>
            </a:solidFill>
          </p:spPr>
        </p:sp>
      </p:grpSp>
      <p:grpSp>
        <p:nvGrpSpPr>
          <p:cNvPr name="Group 20" id="20"/>
          <p:cNvGrpSpPr/>
          <p:nvPr/>
        </p:nvGrpSpPr>
        <p:grpSpPr>
          <a:xfrm rot="0">
            <a:off x="12178634" y="8038639"/>
            <a:ext cx="5080666" cy="681540"/>
            <a:chOff x="0" y="0"/>
            <a:chExt cx="2620553" cy="351531"/>
          </a:xfrm>
        </p:grpSpPr>
        <p:sp>
          <p:nvSpPr>
            <p:cNvPr name="Freeform 21" id="21"/>
            <p:cNvSpPr/>
            <p:nvPr/>
          </p:nvSpPr>
          <p:spPr>
            <a:xfrm flipH="false" flipV="false" rot="0">
              <a:off x="0" y="0"/>
              <a:ext cx="2620552" cy="351531"/>
            </a:xfrm>
            <a:custGeom>
              <a:avLst/>
              <a:gdLst/>
              <a:ahLst/>
              <a:cxnLst/>
              <a:rect r="r" b="b" t="t" l="l"/>
              <a:pathLst>
                <a:path h="351531" w="2620552">
                  <a:moveTo>
                    <a:pt x="0" y="0"/>
                  </a:moveTo>
                  <a:lnTo>
                    <a:pt x="2620552" y="0"/>
                  </a:lnTo>
                  <a:lnTo>
                    <a:pt x="2620552" y="351531"/>
                  </a:lnTo>
                  <a:lnTo>
                    <a:pt x="0" y="351531"/>
                  </a:lnTo>
                  <a:close/>
                </a:path>
              </a:pathLst>
            </a:custGeom>
            <a:solidFill>
              <a:srgbClr val="AEDDF5"/>
            </a:solidFill>
          </p:spPr>
        </p:sp>
      </p:grpSp>
      <p:sp>
        <p:nvSpPr>
          <p:cNvPr name="TextBox 22" id="22"/>
          <p:cNvSpPr txBox="true"/>
          <p:nvPr/>
        </p:nvSpPr>
        <p:spPr>
          <a:xfrm rot="0">
            <a:off x="6974954" y="8150559"/>
            <a:ext cx="4338091" cy="399840"/>
          </a:xfrm>
          <a:prstGeom prst="rect">
            <a:avLst/>
          </a:prstGeom>
        </p:spPr>
        <p:txBody>
          <a:bodyPr anchor="t" rtlCol="false" tIns="0" lIns="0" bIns="0" rIns="0">
            <a:spAutoFit/>
          </a:bodyPr>
          <a:lstStyle/>
          <a:p>
            <a:pPr algn="ctr">
              <a:lnSpc>
                <a:spcPts val="3161"/>
              </a:lnSpc>
            </a:pPr>
            <a:r>
              <a:rPr lang="en-US" b="true" sz="2258" spc="115">
                <a:solidFill>
                  <a:srgbClr val="FFFFFF"/>
                </a:solidFill>
                <a:latin typeface="Roboto Bold"/>
                <a:ea typeface="Roboto Bold"/>
                <a:cs typeface="Roboto Bold"/>
                <a:sym typeface="Roboto Bold"/>
              </a:rPr>
              <a:t>Web Designer</a:t>
            </a:r>
          </a:p>
        </p:txBody>
      </p:sp>
      <p:sp>
        <p:nvSpPr>
          <p:cNvPr name="TextBox 23" id="23"/>
          <p:cNvSpPr txBox="true"/>
          <p:nvPr/>
        </p:nvSpPr>
        <p:spPr>
          <a:xfrm rot="0">
            <a:off x="12549922" y="8150559"/>
            <a:ext cx="4338091" cy="399840"/>
          </a:xfrm>
          <a:prstGeom prst="rect">
            <a:avLst/>
          </a:prstGeom>
        </p:spPr>
        <p:txBody>
          <a:bodyPr anchor="t" rtlCol="false" tIns="0" lIns="0" bIns="0" rIns="0">
            <a:spAutoFit/>
          </a:bodyPr>
          <a:lstStyle/>
          <a:p>
            <a:pPr algn="ctr">
              <a:lnSpc>
                <a:spcPts val="3161"/>
              </a:lnSpc>
            </a:pPr>
            <a:r>
              <a:rPr lang="en-US" b="true" sz="2258" spc="115">
                <a:solidFill>
                  <a:srgbClr val="FFFFFF"/>
                </a:solidFill>
                <a:latin typeface="Roboto Bold"/>
                <a:ea typeface="Roboto Bold"/>
                <a:cs typeface="Roboto Bold"/>
                <a:sym typeface="Roboto Bold"/>
              </a:rPr>
              <a:t>Photographer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DAGrRTQ5cIY</dc:identifier>
  <dcterms:modified xsi:type="dcterms:W3CDTF">2011-08-01T06:04:30Z</dcterms:modified>
  <cp:revision>1</cp:revision>
</cp:coreProperties>
</file>